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3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2.xml" ContentType="application/inkml+xml"/>
  <Override PartName="/ppt/diagrams/data2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ata4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8"/>
  </p:notesMasterIdLst>
  <p:sldIdLst>
    <p:sldId id="256" r:id="rId2"/>
    <p:sldId id="312" r:id="rId3"/>
    <p:sldId id="313" r:id="rId4"/>
    <p:sldId id="326" r:id="rId5"/>
    <p:sldId id="311" r:id="rId6"/>
    <p:sldId id="266" r:id="rId7"/>
    <p:sldId id="263" r:id="rId8"/>
    <p:sldId id="314" r:id="rId9"/>
    <p:sldId id="315" r:id="rId10"/>
    <p:sldId id="316" r:id="rId11"/>
    <p:sldId id="327" r:id="rId12"/>
    <p:sldId id="317" r:id="rId13"/>
    <p:sldId id="268" r:id="rId14"/>
    <p:sldId id="284" r:id="rId15"/>
    <p:sldId id="285" r:id="rId16"/>
    <p:sldId id="318" r:id="rId17"/>
    <p:sldId id="319" r:id="rId18"/>
    <p:sldId id="320" r:id="rId19"/>
    <p:sldId id="321" r:id="rId20"/>
    <p:sldId id="288" r:id="rId21"/>
    <p:sldId id="289" r:id="rId22"/>
    <p:sldId id="322" r:id="rId23"/>
    <p:sldId id="323" r:id="rId24"/>
    <p:sldId id="324" r:id="rId25"/>
    <p:sldId id="290" r:id="rId26"/>
    <p:sldId id="32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42" autoAdjust="0"/>
    <p:restoredTop sz="94364" autoAdjust="0"/>
  </p:normalViewPr>
  <p:slideViewPr>
    <p:cSldViewPr snapToGrid="0" snapToObjects="1">
      <p:cViewPr>
        <p:scale>
          <a:sx n="131" d="100"/>
          <a:sy n="131" d="100"/>
        </p:scale>
        <p:origin x="-12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50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4A7B7-3ED9-6B4A-B06F-43976F312F6B}" type="doc">
      <dgm:prSet loTypeId="urn:microsoft.com/office/officeart/2009/3/layout/SubStepProcess" loCatId="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mc:AlternateContent xmlns:mc="http://schemas.openxmlformats.org/markup-compatibility/2006" xmlns:a14="http://schemas.microsoft.com/office/drawing/2010/main">
      <mc:Choice Requires="a14">
        <dgm:pt modelId="{CEF7E185-4A76-2E4B-BECB-43CF4C8E745E}">
          <dgm:prSet phldrT="[Texto]"/>
          <dgm:spPr/>
          <dgm:t>
            <a:bodyPr/>
            <a:lstStyle/>
            <a:p>
              <a:endParaRPr lang="es-CO" dirty="0"/>
            </a:p>
            <a:p>
              <a14:m>
                <m:oMathPara xmlns=""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s-ES_tradnl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s-ES_tradnl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_tradnl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m:oMathPara>
              </a14:m>
              <a:endParaRPr lang="es-ES" dirty="0"/>
            </a:p>
            <a:p>
              <a:r>
                <a:rPr lang="es-ES" dirty="0"/>
                <a:t>Elemento de un Espacio Vectorial</a:t>
              </a:r>
            </a:p>
          </dgm:t>
        </dgm:pt>
      </mc:Choice>
      <mc:Fallback xmlns="">
        <dgm:pt modelId="{CEF7E185-4A76-2E4B-BECB-43CF4C8E745E}">
          <dgm:prSet phldrT="[Texto]"/>
          <dgm:spPr/>
          <dgm:t>
            <a:bodyPr/>
            <a:lstStyle/>
            <a:p>
              <a:endParaRPr lang="es-CO" dirty="0"/>
            </a:p>
            <a:p>
              <a:r>
                <a:rPr lang="es-ES_tradnl" i="0"/>
                <a:t>𝑣∈𝑉</a:t>
              </a:r>
              <a:endParaRPr lang="es-ES" dirty="0"/>
            </a:p>
            <a:p>
              <a:r>
                <a:rPr lang="es-ES" dirty="0"/>
                <a:t>Elemento de un Espacio Vectorial</a:t>
              </a:r>
            </a:p>
          </dgm:t>
        </dgm:pt>
      </mc:Fallback>
    </mc:AlternateContent>
    <dgm:pt modelId="{F9DC0507-9043-6548-874D-48FB429F2B8C}" type="parTrans" cxnId="{DE0DB7DD-2DB3-6A43-8939-8342519AB1A9}">
      <dgm:prSet/>
      <dgm:spPr/>
      <dgm:t>
        <a:bodyPr/>
        <a:lstStyle/>
        <a:p>
          <a:endParaRPr lang="es-ES"/>
        </a:p>
      </dgm:t>
    </dgm:pt>
    <dgm:pt modelId="{69CC1F0B-1DF6-5A48-915B-BE0F9ED8607F}" type="sibTrans" cxnId="{DE0DB7DD-2DB3-6A43-8939-8342519AB1A9}">
      <dgm:prSet/>
      <dgm:spPr/>
      <dgm:t>
        <a:bodyPr/>
        <a:lstStyle/>
        <a:p>
          <a:endParaRPr lang="es-ES"/>
        </a:p>
      </dgm:t>
    </dgm:pt>
    <dgm:pt modelId="{1E7F3614-6587-0E45-875F-988D5AD603E0}">
      <dgm:prSet phldrT="[Texto]"/>
      <dgm:spPr/>
      <dgm:t>
        <a:bodyPr/>
        <a:lstStyle/>
        <a:p>
          <a:r>
            <a:rPr lang="es-ES" dirty="0"/>
            <a:t>Definición Matemática</a:t>
          </a:r>
        </a:p>
      </dgm:t>
    </dgm:pt>
    <dgm:pt modelId="{7F377C0A-0A49-1E42-A679-0BDC7BBE8C3A}" type="parTrans" cxnId="{B928C319-C151-0049-8652-BB93E3BC9229}">
      <dgm:prSet/>
      <dgm:spPr/>
      <dgm:t>
        <a:bodyPr/>
        <a:lstStyle/>
        <a:p>
          <a:endParaRPr lang="es-ES"/>
        </a:p>
      </dgm:t>
    </dgm:pt>
    <dgm:pt modelId="{DC08E567-0886-8A4A-9185-A56685A0B9E2}" type="sibTrans" cxnId="{B928C319-C151-0049-8652-BB93E3BC9229}">
      <dgm:prSet/>
      <dgm:spPr/>
      <dgm:t>
        <a:bodyPr/>
        <a:lstStyle/>
        <a:p>
          <a:endParaRPr lang="es-ES"/>
        </a:p>
      </dgm:t>
    </dgm:pt>
    <dgm:pt modelId="{BBDEF111-00CE-7E4E-ABA8-883CF4289A18}">
      <dgm:prSet phldrT="[Texto]" custT="1"/>
      <dgm:spPr/>
      <dgm:t>
        <a:bodyPr/>
        <a:lstStyle/>
        <a:p>
          <a:r>
            <a:rPr lang="es-ES" sz="2000" dirty="0">
              <a:solidFill>
                <a:srgbClr val="7030A0"/>
              </a:solidFill>
            </a:rPr>
            <a:t>Interpretación</a:t>
          </a:r>
        </a:p>
        <a:p>
          <a:r>
            <a:rPr lang="es-ES" sz="2000" dirty="0"/>
            <a:t>Funciones; matrices; polinomios</a:t>
          </a:r>
        </a:p>
      </dgm:t>
    </dgm:pt>
    <dgm:pt modelId="{B72734A7-8E4B-C940-9CE2-CCFC04A27ABF}" type="parTrans" cxnId="{3D4EB4C9-98DB-BC43-8C5C-D5AC8E7DBA68}">
      <dgm:prSet/>
      <dgm:spPr/>
      <dgm:t>
        <a:bodyPr/>
        <a:lstStyle/>
        <a:p>
          <a:endParaRPr lang="es-ES"/>
        </a:p>
      </dgm:t>
    </dgm:pt>
    <dgm:pt modelId="{44CB8230-80F2-6142-BD26-A2480B306B14}" type="sibTrans" cxnId="{3D4EB4C9-98DB-BC43-8C5C-D5AC8E7DBA68}">
      <dgm:prSet/>
      <dgm:spPr/>
      <dgm:t>
        <a:bodyPr/>
        <a:lstStyle/>
        <a:p>
          <a:endParaRPr lang="es-ES"/>
        </a:p>
      </dgm:t>
    </dgm:pt>
    <dgm:pt modelId="{AAC0C6F3-DD15-E148-8BDF-80968D750362}">
      <dgm:prSet phldrT="[Texto]"/>
      <dgm:spPr/>
      <dgm:t>
        <a:bodyPr/>
        <a:lstStyle/>
        <a:p>
          <a:endParaRPr lang="es-ES" dirty="0"/>
        </a:p>
      </dgm:t>
    </dgm:pt>
    <dgm:pt modelId="{9D0710D3-22AA-284C-9C87-8290655FB0DA}" type="parTrans" cxnId="{CCE76BAC-EBC0-DA4C-BC48-2BA09F398BF3}">
      <dgm:prSet/>
      <dgm:spPr/>
      <dgm:t>
        <a:bodyPr/>
        <a:lstStyle/>
        <a:p>
          <a:endParaRPr lang="es-ES"/>
        </a:p>
      </dgm:t>
    </dgm:pt>
    <dgm:pt modelId="{34B7B4C6-5294-644E-90B1-A38C2788515B}" type="sibTrans" cxnId="{CCE76BAC-EBC0-DA4C-BC48-2BA09F398BF3}">
      <dgm:prSet/>
      <dgm:spPr/>
      <dgm:t>
        <a:bodyPr/>
        <a:lstStyle/>
        <a:p>
          <a:endParaRPr lang="es-ES"/>
        </a:p>
      </dgm:t>
    </dgm:pt>
    <mc:AlternateContent xmlns:mc="http://schemas.openxmlformats.org/markup-compatibility/2006" xmlns:a14="http://schemas.microsoft.com/office/drawing/2010/main">
      <mc:Choice Requires="a14">
        <dgm:pt modelId="{6AC0500E-05E4-A54F-B67E-7AC41B2B11FE}">
          <dgm:prSet phldrT="[Texto]"/>
          <dgm:spPr/>
          <dgm:t>
            <a:bodyPr/>
            <a:lstStyle/>
            <a:p>
              <a14:m>
                <m:oMathPara xmlns=""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s-ES_tradnl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s-C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_tradnl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C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ES_tradnl" i="1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s-C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_tradnl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s-ES_tradnl" i="1">
                        <a:latin typeface="Cambria Math" panose="02040503050406030204" pitchFamily="18" charset="0"/>
                      </a:rPr>
                      <m:t>)</m:t>
                    </m:r>
                  </m:oMath>
                </m:oMathPara>
              </a14:m>
              <a:endParaRPr lang="es-ES" dirty="0"/>
            </a:p>
          </dgm:t>
        </dgm:pt>
      </mc:Choice>
      <mc:Fallback xmlns="">
        <dgm:pt modelId="{6AC0500E-05E4-A54F-B67E-7AC41B2B11FE}">
          <dgm:prSet phldrT="[Texto]"/>
          <dgm:spPr/>
          <dgm:t>
            <a:bodyPr/>
            <a:lstStyle/>
            <a:p>
              <a:r>
                <a:rPr lang="es-ES_tradnl" i="0"/>
                <a:t>(𝑥</a:t>
              </a:r>
              <a:r>
                <a:rPr lang="es-CO" i="0"/>
                <a:t>_</a:t>
              </a:r>
              <a:r>
                <a:rPr lang="es-ES_tradnl" i="0"/>
                <a:t>1,𝑥</a:t>
              </a:r>
              <a:r>
                <a:rPr lang="es-CO" i="0"/>
                <a:t>_</a:t>
              </a:r>
              <a:r>
                <a:rPr lang="es-ES_tradnl" i="0"/>
                <a:t>2,…𝑥</a:t>
              </a:r>
              <a:r>
                <a:rPr lang="es-CO" i="0"/>
                <a:t>_</a:t>
              </a:r>
              <a:r>
                <a:rPr lang="es-ES_tradnl" i="0"/>
                <a:t>𝑛)</a:t>
              </a:r>
              <a:endParaRPr lang="es-ES" dirty="0"/>
            </a:p>
          </dgm:t>
        </dgm:pt>
      </mc:Fallback>
    </mc:AlternateContent>
    <dgm:pt modelId="{E4CB4A5D-1A77-664D-BC24-D124E341E570}" type="parTrans" cxnId="{18FAF453-E810-7847-8C9B-BBEBACFC6335}">
      <dgm:prSet/>
      <dgm:spPr/>
      <dgm:t>
        <a:bodyPr/>
        <a:lstStyle/>
        <a:p>
          <a:endParaRPr lang="es-ES"/>
        </a:p>
      </dgm:t>
    </dgm:pt>
    <dgm:pt modelId="{2F4E91F7-B171-E44F-8CB6-BAB40EBC11EB}" type="sibTrans" cxnId="{18FAF453-E810-7847-8C9B-BBEBACFC6335}">
      <dgm:prSet/>
      <dgm:spPr/>
      <dgm:t>
        <a:bodyPr/>
        <a:lstStyle/>
        <a:p>
          <a:endParaRPr lang="es-ES"/>
        </a:p>
      </dgm:t>
    </dgm:pt>
    <dgm:pt modelId="{03C81E22-B804-CB4E-A7E5-A102C5CE0617}" type="pres">
      <dgm:prSet presAssocID="{65F4A7B7-3ED9-6B4A-B06F-43976F312F6B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s-ES"/>
        </a:p>
      </dgm:t>
    </dgm:pt>
    <dgm:pt modelId="{ED7907BE-5923-8E4F-A3D6-3442EDD286F2}" type="pres">
      <dgm:prSet presAssocID="{CEF7E185-4A76-2E4B-BECB-43CF4C8E745E}" presName="parTx1" presStyleLbl="node1" presStyleIdx="0" presStyleCnt="3"/>
      <dgm:spPr/>
      <dgm:t>
        <a:bodyPr/>
        <a:lstStyle/>
        <a:p>
          <a:endParaRPr lang="es-ES"/>
        </a:p>
      </dgm:t>
    </dgm:pt>
    <dgm:pt modelId="{DF5DCE35-E99D-B944-81BA-5C1EC99E161E}" type="pres">
      <dgm:prSet presAssocID="{CEF7E185-4A76-2E4B-BECB-43CF4C8E745E}" presName="spPre1" presStyleCnt="0"/>
      <dgm:spPr/>
    </dgm:pt>
    <dgm:pt modelId="{CC1B9CD4-4EC5-5940-BC3F-7F8BB219A44B}" type="pres">
      <dgm:prSet presAssocID="{CEF7E185-4A76-2E4B-BECB-43CF4C8E745E}" presName="chLin1" presStyleCnt="0"/>
      <dgm:spPr/>
    </dgm:pt>
    <dgm:pt modelId="{649F7E13-1C40-A947-9202-F8E1445F1897}" type="pres">
      <dgm:prSet presAssocID="{7F377C0A-0A49-1E42-A679-0BDC7BBE8C3A}" presName="Name11" presStyleLbl="parChTrans1D1" presStyleIdx="0" presStyleCnt="8"/>
      <dgm:spPr/>
    </dgm:pt>
    <dgm:pt modelId="{53DDFFD9-4DD6-8445-9768-A6DBE13886C3}" type="pres">
      <dgm:prSet presAssocID="{7F377C0A-0A49-1E42-A679-0BDC7BBE8C3A}" presName="Name31" presStyleLbl="parChTrans1D1" presStyleIdx="1" presStyleCnt="8"/>
      <dgm:spPr/>
    </dgm:pt>
    <dgm:pt modelId="{7368BC0A-49C9-9A48-81D6-CBF52435AF67}" type="pres">
      <dgm:prSet presAssocID="{1E7F3614-6587-0E45-875F-988D5AD603E0}" presName="txAndLines1" presStyleCnt="0"/>
      <dgm:spPr/>
    </dgm:pt>
    <dgm:pt modelId="{8518383F-BF8C-9442-8C34-3C560492EE17}" type="pres">
      <dgm:prSet presAssocID="{1E7F3614-6587-0E45-875F-988D5AD603E0}" presName="anchor1" presStyleCnt="0"/>
      <dgm:spPr/>
    </dgm:pt>
    <dgm:pt modelId="{D0DDBB6A-06D1-0A45-A30B-64744D18BA3F}" type="pres">
      <dgm:prSet presAssocID="{1E7F3614-6587-0E45-875F-988D5AD603E0}" presName="backup1" presStyleCnt="0"/>
      <dgm:spPr/>
    </dgm:pt>
    <dgm:pt modelId="{BD7EF275-44F9-2F4D-88FF-947DAB559624}" type="pres">
      <dgm:prSet presAssocID="{1E7F3614-6587-0E45-875F-988D5AD603E0}" presName="preLine1" presStyleLbl="parChTrans1D1" presStyleIdx="2" presStyleCnt="8"/>
      <dgm:spPr/>
    </dgm:pt>
    <dgm:pt modelId="{38E5A921-8EF4-1546-97C3-5256CAA459B7}" type="pres">
      <dgm:prSet presAssocID="{1E7F3614-6587-0E45-875F-988D5AD603E0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75E2BC-0907-B640-88DD-F1ED92246BC2}" type="pres">
      <dgm:prSet presAssocID="{1E7F3614-6587-0E45-875F-988D5AD603E0}" presName="postLine1" presStyleLbl="parChTrans1D1" presStyleIdx="3" presStyleCnt="8"/>
      <dgm:spPr/>
    </dgm:pt>
    <dgm:pt modelId="{60C1601A-059D-0F41-B773-C63DAF9D8600}" type="pres">
      <dgm:prSet presAssocID="{B72734A7-8E4B-C940-9CE2-CCFC04A27ABF}" presName="Name11" presStyleLbl="parChTrans1D1" presStyleIdx="4" presStyleCnt="8"/>
      <dgm:spPr/>
    </dgm:pt>
    <dgm:pt modelId="{BE25A032-A41A-1A49-8175-3A2B6F4C4471}" type="pres">
      <dgm:prSet presAssocID="{B72734A7-8E4B-C940-9CE2-CCFC04A27ABF}" presName="Name31" presStyleLbl="parChTrans1D1" presStyleIdx="5" presStyleCnt="8"/>
      <dgm:spPr/>
    </dgm:pt>
    <dgm:pt modelId="{955C5B8E-65FA-2244-B45D-77F3D0143646}" type="pres">
      <dgm:prSet presAssocID="{BBDEF111-00CE-7E4E-ABA8-883CF4289A18}" presName="txAndLines1" presStyleCnt="0"/>
      <dgm:spPr/>
    </dgm:pt>
    <dgm:pt modelId="{AC352EEC-D1E3-7F4F-8737-BD1BD13E1134}" type="pres">
      <dgm:prSet presAssocID="{BBDEF111-00CE-7E4E-ABA8-883CF4289A18}" presName="anchor1" presStyleCnt="0"/>
      <dgm:spPr/>
    </dgm:pt>
    <dgm:pt modelId="{DC8BDDE3-AF27-7546-9802-32A97F3B94B1}" type="pres">
      <dgm:prSet presAssocID="{BBDEF111-00CE-7E4E-ABA8-883CF4289A18}" presName="backup1" presStyleCnt="0"/>
      <dgm:spPr/>
    </dgm:pt>
    <dgm:pt modelId="{8B23A0DB-5B9F-0B4B-B5B1-390C5ED66295}" type="pres">
      <dgm:prSet presAssocID="{BBDEF111-00CE-7E4E-ABA8-883CF4289A18}" presName="preLine1" presStyleLbl="parChTrans1D1" presStyleIdx="6" presStyleCnt="8"/>
      <dgm:spPr/>
    </dgm:pt>
    <dgm:pt modelId="{499CB3AA-F1BB-E949-A7A3-AF6FC32BAA29}" type="pres">
      <dgm:prSet presAssocID="{BBDEF111-00CE-7E4E-ABA8-883CF4289A18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4213D2-D372-9848-BD01-2BF18E9ACBB8}" type="pres">
      <dgm:prSet presAssocID="{BBDEF111-00CE-7E4E-ABA8-883CF4289A18}" presName="postLine1" presStyleLbl="parChTrans1D1" presStyleIdx="7" presStyleCnt="8"/>
      <dgm:spPr/>
    </dgm:pt>
    <dgm:pt modelId="{4FD0F9FB-0465-A94D-943A-DEFCB81EC153}" type="pres">
      <dgm:prSet presAssocID="{CEF7E185-4A76-2E4B-BECB-43CF4C8E745E}" presName="spPost1" presStyleCnt="0"/>
      <dgm:spPr/>
    </dgm:pt>
    <dgm:pt modelId="{778974E1-4318-2D4F-9367-551720FA0055}" type="pres">
      <dgm:prSet presAssocID="{AAC0C6F3-DD15-E148-8BDF-80968D750362}" presName="parTx2" presStyleLbl="node1" presStyleIdx="1" presStyleCnt="3"/>
      <dgm:spPr/>
      <dgm:t>
        <a:bodyPr/>
        <a:lstStyle/>
        <a:p>
          <a:endParaRPr lang="es-ES"/>
        </a:p>
      </dgm:t>
    </dgm:pt>
    <dgm:pt modelId="{C267C167-AFAC-1E47-8787-46A8425DD67C}" type="pres">
      <dgm:prSet presAssocID="{6AC0500E-05E4-A54F-B67E-7AC41B2B11FE}" presName="parTx3" presStyleLbl="node1" presStyleIdx="2" presStyleCnt="3"/>
      <dgm:spPr/>
      <dgm:t>
        <a:bodyPr/>
        <a:lstStyle/>
        <a:p>
          <a:endParaRPr lang="es-ES"/>
        </a:p>
      </dgm:t>
    </dgm:pt>
  </dgm:ptLst>
  <dgm:cxnLst>
    <dgm:cxn modelId="{18FAF453-E810-7847-8C9B-BBEBACFC6335}" srcId="{65F4A7B7-3ED9-6B4A-B06F-43976F312F6B}" destId="{6AC0500E-05E4-A54F-B67E-7AC41B2B11FE}" srcOrd="2" destOrd="0" parTransId="{E4CB4A5D-1A77-664D-BC24-D124E341E570}" sibTransId="{2F4E91F7-B171-E44F-8CB6-BAB40EBC11EB}"/>
    <dgm:cxn modelId="{E4DF91D4-8A76-0342-9FD5-9942B4ACD62C}" type="presOf" srcId="{AAC0C6F3-DD15-E148-8BDF-80968D750362}" destId="{778974E1-4318-2D4F-9367-551720FA0055}" srcOrd="0" destOrd="0" presId="urn:microsoft.com/office/officeart/2009/3/layout/SubStepProcess"/>
    <dgm:cxn modelId="{CCE76BAC-EBC0-DA4C-BC48-2BA09F398BF3}" srcId="{65F4A7B7-3ED9-6B4A-B06F-43976F312F6B}" destId="{AAC0C6F3-DD15-E148-8BDF-80968D750362}" srcOrd="1" destOrd="0" parTransId="{9D0710D3-22AA-284C-9C87-8290655FB0DA}" sibTransId="{34B7B4C6-5294-644E-90B1-A38C2788515B}"/>
    <dgm:cxn modelId="{7F925D5D-CE4B-6548-94E7-2CE597272562}" type="presOf" srcId="{BBDEF111-00CE-7E4E-ABA8-883CF4289A18}" destId="{499CB3AA-F1BB-E949-A7A3-AF6FC32BAA29}" srcOrd="0" destOrd="0" presId="urn:microsoft.com/office/officeart/2009/3/layout/SubStepProcess"/>
    <dgm:cxn modelId="{3D4EB4C9-98DB-BC43-8C5C-D5AC8E7DBA68}" srcId="{CEF7E185-4A76-2E4B-BECB-43CF4C8E745E}" destId="{BBDEF111-00CE-7E4E-ABA8-883CF4289A18}" srcOrd="1" destOrd="0" parTransId="{B72734A7-8E4B-C940-9CE2-CCFC04A27ABF}" sibTransId="{44CB8230-80F2-6142-BD26-A2480B306B14}"/>
    <dgm:cxn modelId="{DE0DB7DD-2DB3-6A43-8939-8342519AB1A9}" srcId="{65F4A7B7-3ED9-6B4A-B06F-43976F312F6B}" destId="{CEF7E185-4A76-2E4B-BECB-43CF4C8E745E}" srcOrd="0" destOrd="0" parTransId="{F9DC0507-9043-6548-874D-48FB429F2B8C}" sibTransId="{69CC1F0B-1DF6-5A48-915B-BE0F9ED8607F}"/>
    <dgm:cxn modelId="{32175AE3-9B25-404A-B094-863AFCFE9311}" type="presOf" srcId="{1E7F3614-6587-0E45-875F-988D5AD603E0}" destId="{38E5A921-8EF4-1546-97C3-5256CAA459B7}" srcOrd="0" destOrd="0" presId="urn:microsoft.com/office/officeart/2009/3/layout/SubStepProcess"/>
    <dgm:cxn modelId="{49F79B81-2D30-134F-B3E5-573F115BE7D0}" type="presOf" srcId="{CEF7E185-4A76-2E4B-BECB-43CF4C8E745E}" destId="{ED7907BE-5923-8E4F-A3D6-3442EDD286F2}" srcOrd="0" destOrd="0" presId="urn:microsoft.com/office/officeart/2009/3/layout/SubStepProcess"/>
    <dgm:cxn modelId="{B37AFB62-B89C-E44D-939D-55F8911B3501}" type="presOf" srcId="{6AC0500E-05E4-A54F-B67E-7AC41B2B11FE}" destId="{C267C167-AFAC-1E47-8787-46A8425DD67C}" srcOrd="0" destOrd="0" presId="urn:microsoft.com/office/officeart/2009/3/layout/SubStepProcess"/>
    <dgm:cxn modelId="{B928C319-C151-0049-8652-BB93E3BC9229}" srcId="{CEF7E185-4A76-2E4B-BECB-43CF4C8E745E}" destId="{1E7F3614-6587-0E45-875F-988D5AD603E0}" srcOrd="0" destOrd="0" parTransId="{7F377C0A-0A49-1E42-A679-0BDC7BBE8C3A}" sibTransId="{DC08E567-0886-8A4A-9185-A56685A0B9E2}"/>
    <dgm:cxn modelId="{D8ECADC4-85BD-5544-BE16-0F38B3C53B7A}" type="presOf" srcId="{65F4A7B7-3ED9-6B4A-B06F-43976F312F6B}" destId="{03C81E22-B804-CB4E-A7E5-A102C5CE0617}" srcOrd="0" destOrd="0" presId="urn:microsoft.com/office/officeart/2009/3/layout/SubStepProcess"/>
    <dgm:cxn modelId="{F539FDC3-EF6A-AE47-A598-AF84A7941619}" type="presParOf" srcId="{03C81E22-B804-CB4E-A7E5-A102C5CE0617}" destId="{ED7907BE-5923-8E4F-A3D6-3442EDD286F2}" srcOrd="0" destOrd="0" presId="urn:microsoft.com/office/officeart/2009/3/layout/SubStepProcess"/>
    <dgm:cxn modelId="{4E8673DC-EB6C-E74B-ACDA-D89A9CD978D5}" type="presParOf" srcId="{03C81E22-B804-CB4E-A7E5-A102C5CE0617}" destId="{DF5DCE35-E99D-B944-81BA-5C1EC99E161E}" srcOrd="1" destOrd="0" presId="urn:microsoft.com/office/officeart/2009/3/layout/SubStepProcess"/>
    <dgm:cxn modelId="{6D130278-A180-194B-9285-56D884C6AED4}" type="presParOf" srcId="{03C81E22-B804-CB4E-A7E5-A102C5CE0617}" destId="{CC1B9CD4-4EC5-5940-BC3F-7F8BB219A44B}" srcOrd="2" destOrd="0" presId="urn:microsoft.com/office/officeart/2009/3/layout/SubStepProcess"/>
    <dgm:cxn modelId="{3BD801A7-F71C-F346-AFE0-07F919FBC772}" type="presParOf" srcId="{CC1B9CD4-4EC5-5940-BC3F-7F8BB219A44B}" destId="{649F7E13-1C40-A947-9202-F8E1445F1897}" srcOrd="0" destOrd="0" presId="urn:microsoft.com/office/officeart/2009/3/layout/SubStepProcess"/>
    <dgm:cxn modelId="{A6261328-C888-0342-8A43-09C9ECF2719A}" type="presParOf" srcId="{CC1B9CD4-4EC5-5940-BC3F-7F8BB219A44B}" destId="{53DDFFD9-4DD6-8445-9768-A6DBE13886C3}" srcOrd="1" destOrd="0" presId="urn:microsoft.com/office/officeart/2009/3/layout/SubStepProcess"/>
    <dgm:cxn modelId="{85E10EC3-D741-ED49-9E18-D1EE8DE69BE9}" type="presParOf" srcId="{CC1B9CD4-4EC5-5940-BC3F-7F8BB219A44B}" destId="{7368BC0A-49C9-9A48-81D6-CBF52435AF67}" srcOrd="2" destOrd="0" presId="urn:microsoft.com/office/officeart/2009/3/layout/SubStepProcess"/>
    <dgm:cxn modelId="{FDCF94C5-5294-034A-8FB4-7DE5C6533274}" type="presParOf" srcId="{7368BC0A-49C9-9A48-81D6-CBF52435AF67}" destId="{8518383F-BF8C-9442-8C34-3C560492EE17}" srcOrd="0" destOrd="0" presId="urn:microsoft.com/office/officeart/2009/3/layout/SubStepProcess"/>
    <dgm:cxn modelId="{4ED9DD46-347D-ED45-AE02-BBEE117710CC}" type="presParOf" srcId="{7368BC0A-49C9-9A48-81D6-CBF52435AF67}" destId="{D0DDBB6A-06D1-0A45-A30B-64744D18BA3F}" srcOrd="1" destOrd="0" presId="urn:microsoft.com/office/officeart/2009/3/layout/SubStepProcess"/>
    <dgm:cxn modelId="{807B8FA2-1F8D-7A4B-A824-CE000A014D3B}" type="presParOf" srcId="{7368BC0A-49C9-9A48-81D6-CBF52435AF67}" destId="{BD7EF275-44F9-2F4D-88FF-947DAB559624}" srcOrd="2" destOrd="0" presId="urn:microsoft.com/office/officeart/2009/3/layout/SubStepProcess"/>
    <dgm:cxn modelId="{1A0A7064-7A95-6D4F-BB70-354D986C0A3A}" type="presParOf" srcId="{7368BC0A-49C9-9A48-81D6-CBF52435AF67}" destId="{38E5A921-8EF4-1546-97C3-5256CAA459B7}" srcOrd="3" destOrd="0" presId="urn:microsoft.com/office/officeart/2009/3/layout/SubStepProcess"/>
    <dgm:cxn modelId="{A45F7FBE-A4B5-624B-B21E-5080BE7A7C18}" type="presParOf" srcId="{7368BC0A-49C9-9A48-81D6-CBF52435AF67}" destId="{9175E2BC-0907-B640-88DD-F1ED92246BC2}" srcOrd="4" destOrd="0" presId="urn:microsoft.com/office/officeart/2009/3/layout/SubStepProcess"/>
    <dgm:cxn modelId="{062DE7F0-A918-ED45-9EFC-083EF1A42F91}" type="presParOf" srcId="{CC1B9CD4-4EC5-5940-BC3F-7F8BB219A44B}" destId="{60C1601A-059D-0F41-B773-C63DAF9D8600}" srcOrd="3" destOrd="0" presId="urn:microsoft.com/office/officeart/2009/3/layout/SubStepProcess"/>
    <dgm:cxn modelId="{F2027521-51A0-704A-B6CF-D5FA6D9915D6}" type="presParOf" srcId="{CC1B9CD4-4EC5-5940-BC3F-7F8BB219A44B}" destId="{BE25A032-A41A-1A49-8175-3A2B6F4C4471}" srcOrd="4" destOrd="0" presId="urn:microsoft.com/office/officeart/2009/3/layout/SubStepProcess"/>
    <dgm:cxn modelId="{657A149A-8F3C-BE4C-BAC9-4BEB0E876770}" type="presParOf" srcId="{CC1B9CD4-4EC5-5940-BC3F-7F8BB219A44B}" destId="{955C5B8E-65FA-2244-B45D-77F3D0143646}" srcOrd="5" destOrd="0" presId="urn:microsoft.com/office/officeart/2009/3/layout/SubStepProcess"/>
    <dgm:cxn modelId="{AB5D7D24-C2C5-7B47-951C-4BC584BD6CC4}" type="presParOf" srcId="{955C5B8E-65FA-2244-B45D-77F3D0143646}" destId="{AC352EEC-D1E3-7F4F-8737-BD1BD13E1134}" srcOrd="0" destOrd="0" presId="urn:microsoft.com/office/officeart/2009/3/layout/SubStepProcess"/>
    <dgm:cxn modelId="{D62431F4-4C9C-A84C-A641-BAE953773ED2}" type="presParOf" srcId="{955C5B8E-65FA-2244-B45D-77F3D0143646}" destId="{DC8BDDE3-AF27-7546-9802-32A97F3B94B1}" srcOrd="1" destOrd="0" presId="urn:microsoft.com/office/officeart/2009/3/layout/SubStepProcess"/>
    <dgm:cxn modelId="{87D99547-EA97-CB42-B68D-05122D31C0DB}" type="presParOf" srcId="{955C5B8E-65FA-2244-B45D-77F3D0143646}" destId="{8B23A0DB-5B9F-0B4B-B5B1-390C5ED66295}" srcOrd="2" destOrd="0" presId="urn:microsoft.com/office/officeart/2009/3/layout/SubStepProcess"/>
    <dgm:cxn modelId="{9962210D-42DF-6347-8877-8A6BF975857E}" type="presParOf" srcId="{955C5B8E-65FA-2244-B45D-77F3D0143646}" destId="{499CB3AA-F1BB-E949-A7A3-AF6FC32BAA29}" srcOrd="3" destOrd="0" presId="urn:microsoft.com/office/officeart/2009/3/layout/SubStepProcess"/>
    <dgm:cxn modelId="{9CB86DB5-8BA2-6C4B-A9F4-EA878AFA4B03}" type="presParOf" srcId="{955C5B8E-65FA-2244-B45D-77F3D0143646}" destId="{DA4213D2-D372-9848-BD01-2BF18E9ACBB8}" srcOrd="4" destOrd="0" presId="urn:microsoft.com/office/officeart/2009/3/layout/SubStepProcess"/>
    <dgm:cxn modelId="{0ED52D70-0AFB-3D4E-9E32-A165C2902EA5}" type="presParOf" srcId="{03C81E22-B804-CB4E-A7E5-A102C5CE0617}" destId="{4FD0F9FB-0465-A94D-943A-DEFCB81EC153}" srcOrd="3" destOrd="0" presId="urn:microsoft.com/office/officeart/2009/3/layout/SubStepProcess"/>
    <dgm:cxn modelId="{E57F43DD-7B9C-5B4B-81BD-1CA18B8AC98B}" type="presParOf" srcId="{03C81E22-B804-CB4E-A7E5-A102C5CE0617}" destId="{778974E1-4318-2D4F-9367-551720FA0055}" srcOrd="4" destOrd="0" presId="urn:microsoft.com/office/officeart/2009/3/layout/SubStepProcess"/>
    <dgm:cxn modelId="{83571E75-73C0-D94D-BA63-47191AC0CED6}" type="presParOf" srcId="{03C81E22-B804-CB4E-A7E5-A102C5CE0617}" destId="{C267C167-AFAC-1E47-8787-46A8425DD67C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F4A7B7-3ED9-6B4A-B06F-43976F312F6B}" type="doc">
      <dgm:prSet loTypeId="urn:microsoft.com/office/officeart/2009/3/layout/SubStepProcess" loCatId="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CEF7E185-4A76-2E4B-BECB-43CF4C8E745E}">
      <dgm:prSet phldrT="[Texto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s-CO">
              <a:noFill/>
            </a:rPr>
            <a:t> </a:t>
          </a:r>
        </a:p>
      </dgm:t>
    </dgm:pt>
    <dgm:pt modelId="{F9DC0507-9043-6548-874D-48FB429F2B8C}" type="parTrans" cxnId="{DE0DB7DD-2DB3-6A43-8939-8342519AB1A9}">
      <dgm:prSet/>
      <dgm:spPr/>
      <dgm:t>
        <a:bodyPr/>
        <a:lstStyle/>
        <a:p>
          <a:endParaRPr lang="es-ES"/>
        </a:p>
      </dgm:t>
    </dgm:pt>
    <dgm:pt modelId="{69CC1F0B-1DF6-5A48-915B-BE0F9ED8607F}" type="sibTrans" cxnId="{DE0DB7DD-2DB3-6A43-8939-8342519AB1A9}">
      <dgm:prSet/>
      <dgm:spPr/>
      <dgm:t>
        <a:bodyPr/>
        <a:lstStyle/>
        <a:p>
          <a:endParaRPr lang="es-ES"/>
        </a:p>
      </dgm:t>
    </dgm:pt>
    <dgm:pt modelId="{1E7F3614-6587-0E45-875F-988D5AD603E0}">
      <dgm:prSet phldrT="[Texto]"/>
      <dgm:spPr/>
      <dgm:t>
        <a:bodyPr/>
        <a:lstStyle/>
        <a:p>
          <a:r>
            <a:rPr lang="es-ES" dirty="0"/>
            <a:t>Definición Matemática</a:t>
          </a:r>
        </a:p>
      </dgm:t>
    </dgm:pt>
    <dgm:pt modelId="{7F377C0A-0A49-1E42-A679-0BDC7BBE8C3A}" type="parTrans" cxnId="{B928C319-C151-0049-8652-BB93E3BC9229}">
      <dgm:prSet/>
      <dgm:spPr/>
      <dgm:t>
        <a:bodyPr/>
        <a:lstStyle/>
        <a:p>
          <a:endParaRPr lang="es-ES"/>
        </a:p>
      </dgm:t>
    </dgm:pt>
    <dgm:pt modelId="{DC08E567-0886-8A4A-9185-A56685A0B9E2}" type="sibTrans" cxnId="{B928C319-C151-0049-8652-BB93E3BC9229}">
      <dgm:prSet/>
      <dgm:spPr/>
      <dgm:t>
        <a:bodyPr/>
        <a:lstStyle/>
        <a:p>
          <a:endParaRPr lang="es-ES"/>
        </a:p>
      </dgm:t>
    </dgm:pt>
    <dgm:pt modelId="{BBDEF111-00CE-7E4E-ABA8-883CF4289A18}">
      <dgm:prSet phldrT="[Texto]" custT="1"/>
      <dgm:spPr/>
      <dgm:t>
        <a:bodyPr/>
        <a:lstStyle/>
        <a:p>
          <a:r>
            <a:rPr lang="es-ES" sz="2000" dirty="0">
              <a:solidFill>
                <a:srgbClr val="7030A0"/>
              </a:solidFill>
            </a:rPr>
            <a:t>Interpretación</a:t>
          </a:r>
        </a:p>
        <a:p>
          <a:r>
            <a:rPr lang="es-ES" sz="2000" dirty="0"/>
            <a:t>Funciones; matrices; polinomios</a:t>
          </a:r>
        </a:p>
      </dgm:t>
    </dgm:pt>
    <dgm:pt modelId="{B72734A7-8E4B-C940-9CE2-CCFC04A27ABF}" type="parTrans" cxnId="{3D4EB4C9-98DB-BC43-8C5C-D5AC8E7DBA68}">
      <dgm:prSet/>
      <dgm:spPr/>
      <dgm:t>
        <a:bodyPr/>
        <a:lstStyle/>
        <a:p>
          <a:endParaRPr lang="es-ES"/>
        </a:p>
      </dgm:t>
    </dgm:pt>
    <dgm:pt modelId="{44CB8230-80F2-6142-BD26-A2480B306B14}" type="sibTrans" cxnId="{3D4EB4C9-98DB-BC43-8C5C-D5AC8E7DBA68}">
      <dgm:prSet/>
      <dgm:spPr/>
      <dgm:t>
        <a:bodyPr/>
        <a:lstStyle/>
        <a:p>
          <a:endParaRPr lang="es-ES"/>
        </a:p>
      </dgm:t>
    </dgm:pt>
    <dgm:pt modelId="{AAC0C6F3-DD15-E148-8BDF-80968D750362}">
      <dgm:prSet phldrT="[Texto]"/>
      <dgm:spPr/>
      <dgm:t>
        <a:bodyPr/>
        <a:lstStyle/>
        <a:p>
          <a:endParaRPr lang="es-ES" dirty="0"/>
        </a:p>
      </dgm:t>
    </dgm:pt>
    <dgm:pt modelId="{9D0710D3-22AA-284C-9C87-8290655FB0DA}" type="parTrans" cxnId="{CCE76BAC-EBC0-DA4C-BC48-2BA09F398BF3}">
      <dgm:prSet/>
      <dgm:spPr/>
      <dgm:t>
        <a:bodyPr/>
        <a:lstStyle/>
        <a:p>
          <a:endParaRPr lang="es-ES"/>
        </a:p>
      </dgm:t>
    </dgm:pt>
    <dgm:pt modelId="{34B7B4C6-5294-644E-90B1-A38C2788515B}" type="sibTrans" cxnId="{CCE76BAC-EBC0-DA4C-BC48-2BA09F398BF3}">
      <dgm:prSet/>
      <dgm:spPr/>
      <dgm:t>
        <a:bodyPr/>
        <a:lstStyle/>
        <a:p>
          <a:endParaRPr lang="es-ES"/>
        </a:p>
      </dgm:t>
    </dgm:pt>
    <dgm:pt modelId="{6AC0500E-05E4-A54F-B67E-7AC41B2B11FE}">
      <dgm:prSet phldrT="[Texto]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s-CO">
              <a:noFill/>
            </a:rPr>
            <a:t> </a:t>
          </a:r>
        </a:p>
      </dgm:t>
    </dgm:pt>
    <dgm:pt modelId="{E4CB4A5D-1A77-664D-BC24-D124E341E570}" type="parTrans" cxnId="{18FAF453-E810-7847-8C9B-BBEBACFC6335}">
      <dgm:prSet/>
      <dgm:spPr/>
      <dgm:t>
        <a:bodyPr/>
        <a:lstStyle/>
        <a:p>
          <a:endParaRPr lang="es-ES"/>
        </a:p>
      </dgm:t>
    </dgm:pt>
    <dgm:pt modelId="{2F4E91F7-B171-E44F-8CB6-BAB40EBC11EB}" type="sibTrans" cxnId="{18FAF453-E810-7847-8C9B-BBEBACFC6335}">
      <dgm:prSet/>
      <dgm:spPr/>
      <dgm:t>
        <a:bodyPr/>
        <a:lstStyle/>
        <a:p>
          <a:endParaRPr lang="es-ES"/>
        </a:p>
      </dgm:t>
    </dgm:pt>
    <dgm:pt modelId="{03C81E22-B804-CB4E-A7E5-A102C5CE0617}" type="pres">
      <dgm:prSet presAssocID="{65F4A7B7-3ED9-6B4A-B06F-43976F312F6B}" presName="Name0" presStyleCnt="0">
        <dgm:presLayoutVars>
          <dgm:chMax val="7"/>
          <dgm:dir/>
          <dgm:animOne val="branch"/>
        </dgm:presLayoutVars>
      </dgm:prSet>
      <dgm:spPr/>
    </dgm:pt>
    <dgm:pt modelId="{ED7907BE-5923-8E4F-A3D6-3442EDD286F2}" type="pres">
      <dgm:prSet presAssocID="{CEF7E185-4A76-2E4B-BECB-43CF4C8E745E}" presName="parTx1" presStyleLbl="node1" presStyleIdx="0" presStyleCnt="3"/>
      <dgm:spPr/>
    </dgm:pt>
    <dgm:pt modelId="{DF5DCE35-E99D-B944-81BA-5C1EC99E161E}" type="pres">
      <dgm:prSet presAssocID="{CEF7E185-4A76-2E4B-BECB-43CF4C8E745E}" presName="spPre1" presStyleCnt="0"/>
      <dgm:spPr/>
    </dgm:pt>
    <dgm:pt modelId="{CC1B9CD4-4EC5-5940-BC3F-7F8BB219A44B}" type="pres">
      <dgm:prSet presAssocID="{CEF7E185-4A76-2E4B-BECB-43CF4C8E745E}" presName="chLin1" presStyleCnt="0"/>
      <dgm:spPr/>
    </dgm:pt>
    <dgm:pt modelId="{649F7E13-1C40-A947-9202-F8E1445F1897}" type="pres">
      <dgm:prSet presAssocID="{7F377C0A-0A49-1E42-A679-0BDC7BBE8C3A}" presName="Name11" presStyleLbl="parChTrans1D1" presStyleIdx="0" presStyleCnt="8"/>
      <dgm:spPr/>
    </dgm:pt>
    <dgm:pt modelId="{53DDFFD9-4DD6-8445-9768-A6DBE13886C3}" type="pres">
      <dgm:prSet presAssocID="{7F377C0A-0A49-1E42-A679-0BDC7BBE8C3A}" presName="Name31" presStyleLbl="parChTrans1D1" presStyleIdx="1" presStyleCnt="8"/>
      <dgm:spPr/>
    </dgm:pt>
    <dgm:pt modelId="{7368BC0A-49C9-9A48-81D6-CBF52435AF67}" type="pres">
      <dgm:prSet presAssocID="{1E7F3614-6587-0E45-875F-988D5AD603E0}" presName="txAndLines1" presStyleCnt="0"/>
      <dgm:spPr/>
    </dgm:pt>
    <dgm:pt modelId="{8518383F-BF8C-9442-8C34-3C560492EE17}" type="pres">
      <dgm:prSet presAssocID="{1E7F3614-6587-0E45-875F-988D5AD603E0}" presName="anchor1" presStyleCnt="0"/>
      <dgm:spPr/>
    </dgm:pt>
    <dgm:pt modelId="{D0DDBB6A-06D1-0A45-A30B-64744D18BA3F}" type="pres">
      <dgm:prSet presAssocID="{1E7F3614-6587-0E45-875F-988D5AD603E0}" presName="backup1" presStyleCnt="0"/>
      <dgm:spPr/>
    </dgm:pt>
    <dgm:pt modelId="{BD7EF275-44F9-2F4D-88FF-947DAB559624}" type="pres">
      <dgm:prSet presAssocID="{1E7F3614-6587-0E45-875F-988D5AD603E0}" presName="preLine1" presStyleLbl="parChTrans1D1" presStyleIdx="2" presStyleCnt="8"/>
      <dgm:spPr/>
    </dgm:pt>
    <dgm:pt modelId="{38E5A921-8EF4-1546-97C3-5256CAA459B7}" type="pres">
      <dgm:prSet presAssocID="{1E7F3614-6587-0E45-875F-988D5AD603E0}" presName="desTx1" presStyleLbl="revTx" presStyleIdx="0" presStyleCnt="0">
        <dgm:presLayoutVars>
          <dgm:bulletEnabled val="1"/>
        </dgm:presLayoutVars>
      </dgm:prSet>
      <dgm:spPr/>
    </dgm:pt>
    <dgm:pt modelId="{9175E2BC-0907-B640-88DD-F1ED92246BC2}" type="pres">
      <dgm:prSet presAssocID="{1E7F3614-6587-0E45-875F-988D5AD603E0}" presName="postLine1" presStyleLbl="parChTrans1D1" presStyleIdx="3" presStyleCnt="8"/>
      <dgm:spPr/>
    </dgm:pt>
    <dgm:pt modelId="{60C1601A-059D-0F41-B773-C63DAF9D8600}" type="pres">
      <dgm:prSet presAssocID="{B72734A7-8E4B-C940-9CE2-CCFC04A27ABF}" presName="Name11" presStyleLbl="parChTrans1D1" presStyleIdx="4" presStyleCnt="8"/>
      <dgm:spPr/>
    </dgm:pt>
    <dgm:pt modelId="{BE25A032-A41A-1A49-8175-3A2B6F4C4471}" type="pres">
      <dgm:prSet presAssocID="{B72734A7-8E4B-C940-9CE2-CCFC04A27ABF}" presName="Name31" presStyleLbl="parChTrans1D1" presStyleIdx="5" presStyleCnt="8"/>
      <dgm:spPr/>
    </dgm:pt>
    <dgm:pt modelId="{955C5B8E-65FA-2244-B45D-77F3D0143646}" type="pres">
      <dgm:prSet presAssocID="{BBDEF111-00CE-7E4E-ABA8-883CF4289A18}" presName="txAndLines1" presStyleCnt="0"/>
      <dgm:spPr/>
    </dgm:pt>
    <dgm:pt modelId="{AC352EEC-D1E3-7F4F-8737-BD1BD13E1134}" type="pres">
      <dgm:prSet presAssocID="{BBDEF111-00CE-7E4E-ABA8-883CF4289A18}" presName="anchor1" presStyleCnt="0"/>
      <dgm:spPr/>
    </dgm:pt>
    <dgm:pt modelId="{DC8BDDE3-AF27-7546-9802-32A97F3B94B1}" type="pres">
      <dgm:prSet presAssocID="{BBDEF111-00CE-7E4E-ABA8-883CF4289A18}" presName="backup1" presStyleCnt="0"/>
      <dgm:spPr/>
    </dgm:pt>
    <dgm:pt modelId="{8B23A0DB-5B9F-0B4B-B5B1-390C5ED66295}" type="pres">
      <dgm:prSet presAssocID="{BBDEF111-00CE-7E4E-ABA8-883CF4289A18}" presName="preLine1" presStyleLbl="parChTrans1D1" presStyleIdx="6" presStyleCnt="8"/>
      <dgm:spPr/>
    </dgm:pt>
    <dgm:pt modelId="{499CB3AA-F1BB-E949-A7A3-AF6FC32BAA29}" type="pres">
      <dgm:prSet presAssocID="{BBDEF111-00CE-7E4E-ABA8-883CF4289A18}" presName="desTx1" presStyleLbl="revTx" presStyleIdx="0" presStyleCnt="0">
        <dgm:presLayoutVars>
          <dgm:bulletEnabled val="1"/>
        </dgm:presLayoutVars>
      </dgm:prSet>
      <dgm:spPr/>
    </dgm:pt>
    <dgm:pt modelId="{DA4213D2-D372-9848-BD01-2BF18E9ACBB8}" type="pres">
      <dgm:prSet presAssocID="{BBDEF111-00CE-7E4E-ABA8-883CF4289A18}" presName="postLine1" presStyleLbl="parChTrans1D1" presStyleIdx="7" presStyleCnt="8"/>
      <dgm:spPr/>
    </dgm:pt>
    <dgm:pt modelId="{4FD0F9FB-0465-A94D-943A-DEFCB81EC153}" type="pres">
      <dgm:prSet presAssocID="{CEF7E185-4A76-2E4B-BECB-43CF4C8E745E}" presName="spPost1" presStyleCnt="0"/>
      <dgm:spPr/>
    </dgm:pt>
    <dgm:pt modelId="{778974E1-4318-2D4F-9367-551720FA0055}" type="pres">
      <dgm:prSet presAssocID="{AAC0C6F3-DD15-E148-8BDF-80968D750362}" presName="parTx2" presStyleLbl="node1" presStyleIdx="1" presStyleCnt="3"/>
      <dgm:spPr/>
    </dgm:pt>
    <dgm:pt modelId="{C267C167-AFAC-1E47-8787-46A8425DD67C}" type="pres">
      <dgm:prSet presAssocID="{6AC0500E-05E4-A54F-B67E-7AC41B2B11FE}" presName="parTx3" presStyleLbl="node1" presStyleIdx="2" presStyleCnt="3"/>
      <dgm:spPr/>
    </dgm:pt>
  </dgm:ptLst>
  <dgm:cxnLst>
    <dgm:cxn modelId="{B928C319-C151-0049-8652-BB93E3BC9229}" srcId="{CEF7E185-4A76-2E4B-BECB-43CF4C8E745E}" destId="{1E7F3614-6587-0E45-875F-988D5AD603E0}" srcOrd="0" destOrd="0" parTransId="{7F377C0A-0A49-1E42-A679-0BDC7BBE8C3A}" sibTransId="{DC08E567-0886-8A4A-9185-A56685A0B9E2}"/>
    <dgm:cxn modelId="{18FAF453-E810-7847-8C9B-BBEBACFC6335}" srcId="{65F4A7B7-3ED9-6B4A-B06F-43976F312F6B}" destId="{6AC0500E-05E4-A54F-B67E-7AC41B2B11FE}" srcOrd="2" destOrd="0" parTransId="{E4CB4A5D-1A77-664D-BC24-D124E341E570}" sibTransId="{2F4E91F7-B171-E44F-8CB6-BAB40EBC11EB}"/>
    <dgm:cxn modelId="{7F925D5D-CE4B-6548-94E7-2CE597272562}" type="presOf" srcId="{BBDEF111-00CE-7E4E-ABA8-883CF4289A18}" destId="{499CB3AA-F1BB-E949-A7A3-AF6FC32BAA29}" srcOrd="0" destOrd="0" presId="urn:microsoft.com/office/officeart/2009/3/layout/SubStepProcess"/>
    <dgm:cxn modelId="{B37AFB62-B89C-E44D-939D-55F8911B3501}" type="presOf" srcId="{6AC0500E-05E4-A54F-B67E-7AC41B2B11FE}" destId="{C267C167-AFAC-1E47-8787-46A8425DD67C}" srcOrd="0" destOrd="0" presId="urn:microsoft.com/office/officeart/2009/3/layout/SubStepProcess"/>
    <dgm:cxn modelId="{49F79B81-2D30-134F-B3E5-573F115BE7D0}" type="presOf" srcId="{CEF7E185-4A76-2E4B-BECB-43CF4C8E745E}" destId="{ED7907BE-5923-8E4F-A3D6-3442EDD286F2}" srcOrd="0" destOrd="0" presId="urn:microsoft.com/office/officeart/2009/3/layout/SubStepProcess"/>
    <dgm:cxn modelId="{CCE76BAC-EBC0-DA4C-BC48-2BA09F398BF3}" srcId="{65F4A7B7-3ED9-6B4A-B06F-43976F312F6B}" destId="{AAC0C6F3-DD15-E148-8BDF-80968D750362}" srcOrd="1" destOrd="0" parTransId="{9D0710D3-22AA-284C-9C87-8290655FB0DA}" sibTransId="{34B7B4C6-5294-644E-90B1-A38C2788515B}"/>
    <dgm:cxn modelId="{D8ECADC4-85BD-5544-BE16-0F38B3C53B7A}" type="presOf" srcId="{65F4A7B7-3ED9-6B4A-B06F-43976F312F6B}" destId="{03C81E22-B804-CB4E-A7E5-A102C5CE0617}" srcOrd="0" destOrd="0" presId="urn:microsoft.com/office/officeart/2009/3/layout/SubStepProcess"/>
    <dgm:cxn modelId="{3D4EB4C9-98DB-BC43-8C5C-D5AC8E7DBA68}" srcId="{CEF7E185-4A76-2E4B-BECB-43CF4C8E745E}" destId="{BBDEF111-00CE-7E4E-ABA8-883CF4289A18}" srcOrd="1" destOrd="0" parTransId="{B72734A7-8E4B-C940-9CE2-CCFC04A27ABF}" sibTransId="{44CB8230-80F2-6142-BD26-A2480B306B14}"/>
    <dgm:cxn modelId="{E4DF91D4-8A76-0342-9FD5-9942B4ACD62C}" type="presOf" srcId="{AAC0C6F3-DD15-E148-8BDF-80968D750362}" destId="{778974E1-4318-2D4F-9367-551720FA0055}" srcOrd="0" destOrd="0" presId="urn:microsoft.com/office/officeart/2009/3/layout/SubStepProcess"/>
    <dgm:cxn modelId="{DE0DB7DD-2DB3-6A43-8939-8342519AB1A9}" srcId="{65F4A7B7-3ED9-6B4A-B06F-43976F312F6B}" destId="{CEF7E185-4A76-2E4B-BECB-43CF4C8E745E}" srcOrd="0" destOrd="0" parTransId="{F9DC0507-9043-6548-874D-48FB429F2B8C}" sibTransId="{69CC1F0B-1DF6-5A48-915B-BE0F9ED8607F}"/>
    <dgm:cxn modelId="{32175AE3-9B25-404A-B094-863AFCFE9311}" type="presOf" srcId="{1E7F3614-6587-0E45-875F-988D5AD603E0}" destId="{38E5A921-8EF4-1546-97C3-5256CAA459B7}" srcOrd="0" destOrd="0" presId="urn:microsoft.com/office/officeart/2009/3/layout/SubStepProcess"/>
    <dgm:cxn modelId="{F539FDC3-EF6A-AE47-A598-AF84A7941619}" type="presParOf" srcId="{03C81E22-B804-CB4E-A7E5-A102C5CE0617}" destId="{ED7907BE-5923-8E4F-A3D6-3442EDD286F2}" srcOrd="0" destOrd="0" presId="urn:microsoft.com/office/officeart/2009/3/layout/SubStepProcess"/>
    <dgm:cxn modelId="{4E8673DC-EB6C-E74B-ACDA-D89A9CD978D5}" type="presParOf" srcId="{03C81E22-B804-CB4E-A7E5-A102C5CE0617}" destId="{DF5DCE35-E99D-B944-81BA-5C1EC99E161E}" srcOrd="1" destOrd="0" presId="urn:microsoft.com/office/officeart/2009/3/layout/SubStepProcess"/>
    <dgm:cxn modelId="{6D130278-A180-194B-9285-56D884C6AED4}" type="presParOf" srcId="{03C81E22-B804-CB4E-A7E5-A102C5CE0617}" destId="{CC1B9CD4-4EC5-5940-BC3F-7F8BB219A44B}" srcOrd="2" destOrd="0" presId="urn:microsoft.com/office/officeart/2009/3/layout/SubStepProcess"/>
    <dgm:cxn modelId="{3BD801A7-F71C-F346-AFE0-07F919FBC772}" type="presParOf" srcId="{CC1B9CD4-4EC5-5940-BC3F-7F8BB219A44B}" destId="{649F7E13-1C40-A947-9202-F8E1445F1897}" srcOrd="0" destOrd="0" presId="urn:microsoft.com/office/officeart/2009/3/layout/SubStepProcess"/>
    <dgm:cxn modelId="{A6261328-C888-0342-8A43-09C9ECF2719A}" type="presParOf" srcId="{CC1B9CD4-4EC5-5940-BC3F-7F8BB219A44B}" destId="{53DDFFD9-4DD6-8445-9768-A6DBE13886C3}" srcOrd="1" destOrd="0" presId="urn:microsoft.com/office/officeart/2009/3/layout/SubStepProcess"/>
    <dgm:cxn modelId="{85E10EC3-D741-ED49-9E18-D1EE8DE69BE9}" type="presParOf" srcId="{CC1B9CD4-4EC5-5940-BC3F-7F8BB219A44B}" destId="{7368BC0A-49C9-9A48-81D6-CBF52435AF67}" srcOrd="2" destOrd="0" presId="urn:microsoft.com/office/officeart/2009/3/layout/SubStepProcess"/>
    <dgm:cxn modelId="{FDCF94C5-5294-034A-8FB4-7DE5C6533274}" type="presParOf" srcId="{7368BC0A-49C9-9A48-81D6-CBF52435AF67}" destId="{8518383F-BF8C-9442-8C34-3C560492EE17}" srcOrd="0" destOrd="0" presId="urn:microsoft.com/office/officeart/2009/3/layout/SubStepProcess"/>
    <dgm:cxn modelId="{4ED9DD46-347D-ED45-AE02-BBEE117710CC}" type="presParOf" srcId="{7368BC0A-49C9-9A48-81D6-CBF52435AF67}" destId="{D0DDBB6A-06D1-0A45-A30B-64744D18BA3F}" srcOrd="1" destOrd="0" presId="urn:microsoft.com/office/officeart/2009/3/layout/SubStepProcess"/>
    <dgm:cxn modelId="{807B8FA2-1F8D-7A4B-A824-CE000A014D3B}" type="presParOf" srcId="{7368BC0A-49C9-9A48-81D6-CBF52435AF67}" destId="{BD7EF275-44F9-2F4D-88FF-947DAB559624}" srcOrd="2" destOrd="0" presId="urn:microsoft.com/office/officeart/2009/3/layout/SubStepProcess"/>
    <dgm:cxn modelId="{1A0A7064-7A95-6D4F-BB70-354D986C0A3A}" type="presParOf" srcId="{7368BC0A-49C9-9A48-81D6-CBF52435AF67}" destId="{38E5A921-8EF4-1546-97C3-5256CAA459B7}" srcOrd="3" destOrd="0" presId="urn:microsoft.com/office/officeart/2009/3/layout/SubStepProcess"/>
    <dgm:cxn modelId="{A45F7FBE-A4B5-624B-B21E-5080BE7A7C18}" type="presParOf" srcId="{7368BC0A-49C9-9A48-81D6-CBF52435AF67}" destId="{9175E2BC-0907-B640-88DD-F1ED92246BC2}" srcOrd="4" destOrd="0" presId="urn:microsoft.com/office/officeart/2009/3/layout/SubStepProcess"/>
    <dgm:cxn modelId="{062DE7F0-A918-ED45-9EFC-083EF1A42F91}" type="presParOf" srcId="{CC1B9CD4-4EC5-5940-BC3F-7F8BB219A44B}" destId="{60C1601A-059D-0F41-B773-C63DAF9D8600}" srcOrd="3" destOrd="0" presId="urn:microsoft.com/office/officeart/2009/3/layout/SubStepProcess"/>
    <dgm:cxn modelId="{F2027521-51A0-704A-B6CF-D5FA6D9915D6}" type="presParOf" srcId="{CC1B9CD4-4EC5-5940-BC3F-7F8BB219A44B}" destId="{BE25A032-A41A-1A49-8175-3A2B6F4C4471}" srcOrd="4" destOrd="0" presId="urn:microsoft.com/office/officeart/2009/3/layout/SubStepProcess"/>
    <dgm:cxn modelId="{657A149A-8F3C-BE4C-BAC9-4BEB0E876770}" type="presParOf" srcId="{CC1B9CD4-4EC5-5940-BC3F-7F8BB219A44B}" destId="{955C5B8E-65FA-2244-B45D-77F3D0143646}" srcOrd="5" destOrd="0" presId="urn:microsoft.com/office/officeart/2009/3/layout/SubStepProcess"/>
    <dgm:cxn modelId="{AB5D7D24-C2C5-7B47-951C-4BC584BD6CC4}" type="presParOf" srcId="{955C5B8E-65FA-2244-B45D-77F3D0143646}" destId="{AC352EEC-D1E3-7F4F-8737-BD1BD13E1134}" srcOrd="0" destOrd="0" presId="urn:microsoft.com/office/officeart/2009/3/layout/SubStepProcess"/>
    <dgm:cxn modelId="{D62431F4-4C9C-A84C-A641-BAE953773ED2}" type="presParOf" srcId="{955C5B8E-65FA-2244-B45D-77F3D0143646}" destId="{DC8BDDE3-AF27-7546-9802-32A97F3B94B1}" srcOrd="1" destOrd="0" presId="urn:microsoft.com/office/officeart/2009/3/layout/SubStepProcess"/>
    <dgm:cxn modelId="{87D99547-EA97-CB42-B68D-05122D31C0DB}" type="presParOf" srcId="{955C5B8E-65FA-2244-B45D-77F3D0143646}" destId="{8B23A0DB-5B9F-0B4B-B5B1-390C5ED66295}" srcOrd="2" destOrd="0" presId="urn:microsoft.com/office/officeart/2009/3/layout/SubStepProcess"/>
    <dgm:cxn modelId="{9962210D-42DF-6347-8877-8A6BF975857E}" type="presParOf" srcId="{955C5B8E-65FA-2244-B45D-77F3D0143646}" destId="{499CB3AA-F1BB-E949-A7A3-AF6FC32BAA29}" srcOrd="3" destOrd="0" presId="urn:microsoft.com/office/officeart/2009/3/layout/SubStepProcess"/>
    <dgm:cxn modelId="{9CB86DB5-8BA2-6C4B-A9F4-EA878AFA4B03}" type="presParOf" srcId="{955C5B8E-65FA-2244-B45D-77F3D0143646}" destId="{DA4213D2-D372-9848-BD01-2BF18E9ACBB8}" srcOrd="4" destOrd="0" presId="urn:microsoft.com/office/officeart/2009/3/layout/SubStepProcess"/>
    <dgm:cxn modelId="{0ED52D70-0AFB-3D4E-9E32-A165C2902EA5}" type="presParOf" srcId="{03C81E22-B804-CB4E-A7E5-A102C5CE0617}" destId="{4FD0F9FB-0465-A94D-943A-DEFCB81EC153}" srcOrd="3" destOrd="0" presId="urn:microsoft.com/office/officeart/2009/3/layout/SubStepProcess"/>
    <dgm:cxn modelId="{E57F43DD-7B9C-5B4B-81BD-1CA18B8AC98B}" type="presParOf" srcId="{03C81E22-B804-CB4E-A7E5-A102C5CE0617}" destId="{778974E1-4318-2D4F-9367-551720FA0055}" srcOrd="4" destOrd="0" presId="urn:microsoft.com/office/officeart/2009/3/layout/SubStepProcess"/>
    <dgm:cxn modelId="{83571E75-73C0-D94D-BA63-47191AC0CED6}" type="presParOf" srcId="{03C81E22-B804-CB4E-A7E5-A102C5CE0617}" destId="{C267C167-AFAC-1E47-8787-46A8425DD67C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60B32B-D127-E040-9AA3-34AE9B1FD032}" type="doc">
      <dgm:prSet loTypeId="urn:microsoft.com/office/officeart/2005/8/layout/target2" loCatId="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4513043A-8D64-2740-9F21-7B271A6318EB}">
      <dgm:prSet phldrT="[Texto]"/>
      <dgm:spPr/>
      <dgm:t>
        <a:bodyPr/>
        <a:lstStyle/>
        <a:p>
          <a:r>
            <a:rPr lang="es-ES" dirty="0"/>
            <a:t>DG3</a:t>
          </a:r>
        </a:p>
      </dgm:t>
    </dgm:pt>
    <dgm:pt modelId="{4590DE4D-9317-4042-BB4D-95B97AD2901E}" type="parTrans" cxnId="{DB449648-23F3-4A4B-AA24-6C2950D05B9D}">
      <dgm:prSet/>
      <dgm:spPr/>
      <dgm:t>
        <a:bodyPr/>
        <a:lstStyle/>
        <a:p>
          <a:endParaRPr lang="es-ES"/>
        </a:p>
      </dgm:t>
    </dgm:pt>
    <dgm:pt modelId="{6AE86844-AA3C-B24E-A281-040A9241F6DF}" type="sibTrans" cxnId="{DB449648-23F3-4A4B-AA24-6C2950D05B9D}">
      <dgm:prSet/>
      <dgm:spPr/>
      <dgm:t>
        <a:bodyPr/>
        <a:lstStyle/>
        <a:p>
          <a:endParaRPr lang="es-ES"/>
        </a:p>
      </dgm:t>
    </dgm:pt>
    <dgm:pt modelId="{9AEFE775-BC67-CF49-B36A-D873DAAC29F1}">
      <dgm:prSet phldrT="[Texto]"/>
      <dgm:spPr/>
      <dgm:t>
        <a:bodyPr/>
        <a:lstStyle/>
        <a:p>
          <a:r>
            <a:rPr lang="es-ES" dirty="0"/>
            <a:t>Aproximación de Funciones</a:t>
          </a:r>
        </a:p>
      </dgm:t>
    </dgm:pt>
    <dgm:pt modelId="{D2BD8B65-94AA-A546-A139-9DBFB7D8DE04}" type="parTrans" cxnId="{2555D735-AD37-6040-86A7-73F70A0231C6}">
      <dgm:prSet/>
      <dgm:spPr/>
      <dgm:t>
        <a:bodyPr/>
        <a:lstStyle/>
        <a:p>
          <a:endParaRPr lang="es-ES"/>
        </a:p>
      </dgm:t>
    </dgm:pt>
    <dgm:pt modelId="{003F764D-E530-6148-8D19-04C7E867765E}" type="sibTrans" cxnId="{2555D735-AD37-6040-86A7-73F70A0231C6}">
      <dgm:prSet/>
      <dgm:spPr/>
      <dgm:t>
        <a:bodyPr/>
        <a:lstStyle/>
        <a:p>
          <a:endParaRPr lang="es-ES"/>
        </a:p>
      </dgm:t>
    </dgm:pt>
    <dgm:pt modelId="{23073769-5C3F-CD49-9CEA-09F403CAF0EB}">
      <dgm:prSet phldrT="[Texto]"/>
      <dgm:spPr/>
      <dgm:t>
        <a:bodyPr/>
        <a:lstStyle/>
        <a:p>
          <a:r>
            <a:rPr lang="es-ES" dirty="0"/>
            <a:t>Complemento Ortogonal </a:t>
          </a:r>
        </a:p>
      </dgm:t>
    </dgm:pt>
    <dgm:pt modelId="{20E601AF-EAF3-344D-A3FF-1BBF96B30429}" type="parTrans" cxnId="{4119324D-DE34-BA43-A3EC-09490CB29DC8}">
      <dgm:prSet/>
      <dgm:spPr/>
      <dgm:t>
        <a:bodyPr/>
        <a:lstStyle/>
        <a:p>
          <a:endParaRPr lang="es-ES"/>
        </a:p>
      </dgm:t>
    </dgm:pt>
    <dgm:pt modelId="{DA03140C-D0A0-1641-9F11-1A3C9DC67625}" type="sibTrans" cxnId="{4119324D-DE34-BA43-A3EC-09490CB29DC8}">
      <dgm:prSet/>
      <dgm:spPr/>
      <dgm:t>
        <a:bodyPr/>
        <a:lstStyle/>
        <a:p>
          <a:endParaRPr lang="es-ES"/>
        </a:p>
      </dgm:t>
    </dgm:pt>
    <dgm:pt modelId="{D283B7E0-D01B-6D48-93C0-A1728304798F}">
      <dgm:prSet phldrT="[Texto]"/>
      <dgm:spPr/>
      <dgm:t>
        <a:bodyPr/>
        <a:lstStyle/>
        <a:p>
          <a:r>
            <a:rPr lang="es-ES" dirty="0"/>
            <a:t>DG2</a:t>
          </a:r>
        </a:p>
      </dgm:t>
    </dgm:pt>
    <dgm:pt modelId="{15C28330-95D1-6D46-8ACA-D1183817E0BC}" type="parTrans" cxnId="{E0D55315-1E23-8946-B303-150BDB55E239}">
      <dgm:prSet/>
      <dgm:spPr/>
      <dgm:t>
        <a:bodyPr/>
        <a:lstStyle/>
        <a:p>
          <a:endParaRPr lang="es-ES"/>
        </a:p>
      </dgm:t>
    </dgm:pt>
    <dgm:pt modelId="{FE76492D-A61D-1D44-B0BE-0A2AC69AC896}" type="sibTrans" cxnId="{E0D55315-1E23-8946-B303-150BDB55E239}">
      <dgm:prSet/>
      <dgm:spPr/>
      <dgm:t>
        <a:bodyPr/>
        <a:lstStyle/>
        <a:p>
          <a:endParaRPr lang="es-ES"/>
        </a:p>
      </dgm:t>
    </dgm:pt>
    <dgm:pt modelId="{0C012D1E-7DE3-7045-855D-E18892296B52}">
      <dgm:prSet phldrT="[Texto]"/>
      <dgm:spPr/>
      <dgm:t>
        <a:bodyPr/>
        <a:lstStyle/>
        <a:p>
          <a:r>
            <a:rPr lang="es-ES" dirty="0"/>
            <a:t>Álgebra Lineal II: Espacios con producto interno</a:t>
          </a:r>
        </a:p>
      </dgm:t>
    </dgm:pt>
    <dgm:pt modelId="{96CF4517-FCB5-4C4B-B960-76349445F40F}" type="parTrans" cxnId="{5363FE1B-B94F-564A-B841-20464FF902E2}">
      <dgm:prSet/>
      <dgm:spPr/>
      <dgm:t>
        <a:bodyPr/>
        <a:lstStyle/>
        <a:p>
          <a:endParaRPr lang="es-ES"/>
        </a:p>
      </dgm:t>
    </dgm:pt>
    <dgm:pt modelId="{91EA5A74-B758-024C-AD75-D3DBEF06A9CC}" type="sibTrans" cxnId="{5363FE1B-B94F-564A-B841-20464FF902E2}">
      <dgm:prSet/>
      <dgm:spPr/>
      <dgm:t>
        <a:bodyPr/>
        <a:lstStyle/>
        <a:p>
          <a:endParaRPr lang="es-ES"/>
        </a:p>
      </dgm:t>
    </dgm:pt>
    <dgm:pt modelId="{C1A04FD1-8DED-4143-BCE3-C01A1E7A9A71}">
      <dgm:prSet phldrT="[Texto]"/>
      <dgm:spPr/>
      <dgm:t>
        <a:bodyPr/>
        <a:lstStyle/>
        <a:p>
          <a:r>
            <a:rPr lang="es-ES" dirty="0"/>
            <a:t>DG1: Producto interno y </a:t>
          </a:r>
          <a:r>
            <a:rPr lang="es-ES" dirty="0" err="1"/>
            <a:t>Ortogonalidad</a:t>
          </a:r>
          <a:endParaRPr lang="es-ES" dirty="0"/>
        </a:p>
      </dgm:t>
    </dgm:pt>
    <dgm:pt modelId="{1F7E4613-91EB-0C4A-B090-C24BE29BDE4D}" type="parTrans" cxnId="{0672EBAD-BDF2-B940-A1EA-B78E8D81A7B8}">
      <dgm:prSet/>
      <dgm:spPr/>
      <dgm:t>
        <a:bodyPr/>
        <a:lstStyle/>
        <a:p>
          <a:endParaRPr lang="es-ES"/>
        </a:p>
      </dgm:t>
    </dgm:pt>
    <dgm:pt modelId="{A7A9D395-717A-E54F-8E1A-1274E8A77EAB}" type="sibTrans" cxnId="{0672EBAD-BDF2-B940-A1EA-B78E8D81A7B8}">
      <dgm:prSet/>
      <dgm:spPr/>
      <dgm:t>
        <a:bodyPr/>
        <a:lstStyle/>
        <a:p>
          <a:endParaRPr lang="es-ES"/>
        </a:p>
      </dgm:t>
    </dgm:pt>
    <mc:AlternateContent xmlns:mc="http://schemas.openxmlformats.org/markup-compatibility/2006" xmlns:a14="http://schemas.microsoft.com/office/drawing/2010/main">
      <mc:Choice Requires="a14">
        <dgm:pt modelId="{E2F5803C-0877-3440-BEF6-E7090065E6A0}">
          <dgm:prSet phldrT="[Texto]"/>
          <dgm:spPr/>
          <dgm:t>
            <a:bodyPr/>
            <a:lstStyle/>
            <a:p>
              <a:r>
                <a:rPr lang="es-ES" dirty="0"/>
                <a:t>Álgebra Lineal I: Espacio Vectorial </a:t>
              </a:r>
              <a14:m>
                <m:oMath xmlns="" xmlns:m="http://schemas.openxmlformats.org/officeDocument/2006/math">
                  <m:sSup>
                    <m:sSupPr>
                      <m:ctrlPr>
                        <a:rPr lang="es-CO" i="1" smtClean="0">
                          <a:latin typeface="Cambria Math" panose="02040503050406030204" pitchFamily="18" charset="0"/>
                        </a:rPr>
                      </m:ctrlPr>
                    </m:sSupPr>
                    <m:e>
                      <m:r>
                        <a:rPr lang="es-ES_tradnl" i="1">
                          <a:latin typeface="Cambria Math" panose="02040503050406030204" pitchFamily="18" charset="0"/>
                        </a:rPr>
                        <m:t>ℝ</m:t>
                      </m:r>
                    </m:e>
                    <m:sup>
                      <m:r>
                        <a:rPr lang="es-ES_tradnl" i="1">
                          <a:latin typeface="Cambria Math" panose="02040503050406030204" pitchFamily="18" charset="0"/>
                        </a:rPr>
                        <m:t>𝑛</m:t>
                      </m:r>
                    </m:sup>
                  </m:sSup>
                </m:oMath>
              </a14:m>
              <a:r>
                <a:rPr lang="es-ES" dirty="0"/>
                <a:t> y Producto interno.</a:t>
              </a:r>
            </a:p>
          </dgm:t>
        </dgm:pt>
      </mc:Choice>
      <mc:Fallback xmlns="">
        <dgm:pt modelId="{E2F5803C-0877-3440-BEF6-E7090065E6A0}">
          <dgm:prSet phldrT="[Texto]"/>
          <dgm:spPr/>
          <dgm:t>
            <a:bodyPr/>
            <a:lstStyle/>
            <a:p>
              <a:r>
                <a:rPr lang="es-ES" dirty="0"/>
                <a:t>Álgebra Lineal I: Espacio Vectorial </a:t>
              </a:r>
              <a:r>
                <a:rPr lang="es-ES_tradnl" i="0">
                  <a:latin typeface="Cambria Math" panose="02040503050406030204" pitchFamily="18" charset="0"/>
                </a:rPr>
                <a:t>ℝ</a:t>
              </a:r>
              <a:r>
                <a:rPr lang="es-CO" i="0">
                  <a:latin typeface="Cambria Math" panose="02040503050406030204" pitchFamily="18" charset="0"/>
                </a:rPr>
                <a:t>^</a:t>
              </a:r>
              <a:r>
                <a:rPr lang="es-ES_tradnl" i="0">
                  <a:latin typeface="Cambria Math" panose="02040503050406030204" pitchFamily="18" charset="0"/>
                </a:rPr>
                <a:t>𝑛</a:t>
              </a:r>
              <a:r>
                <a:rPr lang="es-ES" dirty="0"/>
                <a:t> y Producto interno.</a:t>
              </a:r>
            </a:p>
          </dgm:t>
        </dgm:pt>
      </mc:Fallback>
    </mc:AlternateContent>
    <dgm:pt modelId="{3D617681-E453-1145-A46E-6C8A2A5C43CE}" type="parTrans" cxnId="{8B283B69-BDBE-814D-BB07-F647DB4FE371}">
      <dgm:prSet/>
      <dgm:spPr/>
      <dgm:t>
        <a:bodyPr/>
        <a:lstStyle/>
        <a:p>
          <a:endParaRPr lang="es-ES"/>
        </a:p>
      </dgm:t>
    </dgm:pt>
    <dgm:pt modelId="{26AFACE6-2E4B-4045-B873-0A1DD21C3CE2}" type="sibTrans" cxnId="{8B283B69-BDBE-814D-BB07-F647DB4FE371}">
      <dgm:prSet/>
      <dgm:spPr/>
      <dgm:t>
        <a:bodyPr/>
        <a:lstStyle/>
        <a:p>
          <a:endParaRPr lang="es-ES"/>
        </a:p>
      </dgm:t>
    </dgm:pt>
    <dgm:pt modelId="{221A8EF4-8560-264B-BE10-88EFAA2F554E}">
      <dgm:prSet phldrT="[Texto]"/>
      <dgm:spPr/>
      <dgm:t>
        <a:bodyPr/>
        <a:lstStyle/>
        <a:p>
          <a:r>
            <a:rPr lang="es-ES" dirty="0"/>
            <a:t>Producto punto; perpendicularidad, ángulo entre vectores, proyecciones…</a:t>
          </a:r>
        </a:p>
      </dgm:t>
    </dgm:pt>
    <dgm:pt modelId="{0D3F9690-745E-1F4A-9FCD-7DA22D1F4D44}" type="parTrans" cxnId="{584B2855-9D85-7541-B7FA-0F1DB3955B83}">
      <dgm:prSet/>
      <dgm:spPr/>
      <dgm:t>
        <a:bodyPr/>
        <a:lstStyle/>
        <a:p>
          <a:endParaRPr lang="es-ES"/>
        </a:p>
      </dgm:t>
    </dgm:pt>
    <dgm:pt modelId="{9A3ABED7-BECE-FC42-A1BD-8BD08CEAB8CC}" type="sibTrans" cxnId="{584B2855-9D85-7541-B7FA-0F1DB3955B83}">
      <dgm:prSet/>
      <dgm:spPr/>
      <dgm:t>
        <a:bodyPr/>
        <a:lstStyle/>
        <a:p>
          <a:endParaRPr lang="es-ES"/>
        </a:p>
      </dgm:t>
    </dgm:pt>
    <dgm:pt modelId="{98886E9A-A89E-2540-9B10-311D95B4FD9E}" type="pres">
      <dgm:prSet presAssocID="{3260B32B-D127-E040-9AA3-34AE9B1FD032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D960C68-8590-9947-A8AC-9B554B666362}" type="pres">
      <dgm:prSet presAssocID="{3260B32B-D127-E040-9AA3-34AE9B1FD032}" presName="outerBox" presStyleCnt="0"/>
      <dgm:spPr/>
    </dgm:pt>
    <dgm:pt modelId="{51DC205A-43CE-4347-B695-A8FC95B3A0F6}" type="pres">
      <dgm:prSet presAssocID="{3260B32B-D127-E040-9AA3-34AE9B1FD032}" presName="outerBoxParent" presStyleLbl="node1" presStyleIdx="0" presStyleCnt="3" custLinFactNeighborX="-8322" custLinFactNeighborY="-4392"/>
      <dgm:spPr/>
      <dgm:t>
        <a:bodyPr/>
        <a:lstStyle/>
        <a:p>
          <a:endParaRPr lang="es-ES"/>
        </a:p>
      </dgm:t>
    </dgm:pt>
    <dgm:pt modelId="{B1AB419E-6B6B-5D4B-81BB-5678187656BE}" type="pres">
      <dgm:prSet presAssocID="{3260B32B-D127-E040-9AA3-34AE9B1FD032}" presName="outerBoxChildren" presStyleCnt="0"/>
      <dgm:spPr/>
    </dgm:pt>
    <dgm:pt modelId="{C1F8F2CF-5423-9840-9079-99DBC2073338}" type="pres">
      <dgm:prSet presAssocID="{9AEFE775-BC67-CF49-B36A-D873DAAC29F1}" presName="oChild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F37541-0511-0C4C-AAA6-F3A9C27A4595}" type="pres">
      <dgm:prSet presAssocID="{003F764D-E530-6148-8D19-04C7E867765E}" presName="outerSibTrans" presStyleCnt="0"/>
      <dgm:spPr/>
    </dgm:pt>
    <dgm:pt modelId="{9C6BE4B7-97AE-4948-A7AE-4E3EE2260598}" type="pres">
      <dgm:prSet presAssocID="{23073769-5C3F-CD49-9CEA-09F403CAF0EB}" presName="oChild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C65EDE-F4F8-DE42-9280-BBF5A4C29E31}" type="pres">
      <dgm:prSet presAssocID="{3260B32B-D127-E040-9AA3-34AE9B1FD032}" presName="middleBox" presStyleCnt="0"/>
      <dgm:spPr/>
    </dgm:pt>
    <dgm:pt modelId="{DC499ABC-C3CE-D44A-8F99-17E45518D79F}" type="pres">
      <dgm:prSet presAssocID="{3260B32B-D127-E040-9AA3-34AE9B1FD032}" presName="middleBoxParent" presStyleLbl="node1" presStyleIdx="1" presStyleCnt="3"/>
      <dgm:spPr/>
      <dgm:t>
        <a:bodyPr/>
        <a:lstStyle/>
        <a:p>
          <a:endParaRPr lang="es-ES"/>
        </a:p>
      </dgm:t>
    </dgm:pt>
    <dgm:pt modelId="{2DF901F9-7B45-C74F-9DBA-D6CE70187D98}" type="pres">
      <dgm:prSet presAssocID="{3260B32B-D127-E040-9AA3-34AE9B1FD032}" presName="middleBoxChildren" presStyleCnt="0"/>
      <dgm:spPr/>
    </dgm:pt>
    <dgm:pt modelId="{10A05458-4CC2-284E-ADEA-F5E177609667}" type="pres">
      <dgm:prSet presAssocID="{0C012D1E-7DE3-7045-855D-E18892296B52}" presName="mChild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C3591A-6997-274A-8C15-0BAA61E0C636}" type="pres">
      <dgm:prSet presAssocID="{3260B32B-D127-E040-9AA3-34AE9B1FD032}" presName="centerBox" presStyleCnt="0"/>
      <dgm:spPr/>
    </dgm:pt>
    <dgm:pt modelId="{EBB047F6-2CC6-5048-9A93-56C36CF1AC7F}" type="pres">
      <dgm:prSet presAssocID="{3260B32B-D127-E040-9AA3-34AE9B1FD032}" presName="centerBoxParent" presStyleLbl="node1" presStyleIdx="2" presStyleCnt="3" custLinFactNeighborX="278"/>
      <dgm:spPr/>
      <dgm:t>
        <a:bodyPr/>
        <a:lstStyle/>
        <a:p>
          <a:endParaRPr lang="es-ES"/>
        </a:p>
      </dgm:t>
    </dgm:pt>
    <dgm:pt modelId="{E56BBE5F-E3F0-364A-8B56-14CA0E4AADE4}" type="pres">
      <dgm:prSet presAssocID="{3260B32B-D127-E040-9AA3-34AE9B1FD032}" presName="centerBoxChildren" presStyleCnt="0"/>
      <dgm:spPr/>
    </dgm:pt>
    <dgm:pt modelId="{C0CCCBE0-936E-3C4C-84F5-E255A7FA7478}" type="pres">
      <dgm:prSet presAssocID="{E2F5803C-0877-3440-BEF6-E7090065E6A0}" presName="cChild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918897-C400-C74C-ACED-269BA866DE59}" type="pres">
      <dgm:prSet presAssocID="{26AFACE6-2E4B-4045-B873-0A1DD21C3CE2}" presName="centerSibTrans" presStyleCnt="0"/>
      <dgm:spPr/>
    </dgm:pt>
    <dgm:pt modelId="{4C350278-7114-514E-86B0-6302833364F2}" type="pres">
      <dgm:prSet presAssocID="{221A8EF4-8560-264B-BE10-88EFAA2F554E}" presName="cChild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79FBF8A-94ED-0246-AE09-AC3A806E73C7}" type="presOf" srcId="{9AEFE775-BC67-CF49-B36A-D873DAAC29F1}" destId="{C1F8F2CF-5423-9840-9079-99DBC2073338}" srcOrd="0" destOrd="0" presId="urn:microsoft.com/office/officeart/2005/8/layout/target2"/>
    <dgm:cxn modelId="{73E58E25-32AA-A747-B2DB-768FB84D689E}" type="presOf" srcId="{D283B7E0-D01B-6D48-93C0-A1728304798F}" destId="{DC499ABC-C3CE-D44A-8F99-17E45518D79F}" srcOrd="0" destOrd="0" presId="urn:microsoft.com/office/officeart/2005/8/layout/target2"/>
    <dgm:cxn modelId="{2555D735-AD37-6040-86A7-73F70A0231C6}" srcId="{4513043A-8D64-2740-9F21-7B271A6318EB}" destId="{9AEFE775-BC67-CF49-B36A-D873DAAC29F1}" srcOrd="0" destOrd="0" parTransId="{D2BD8B65-94AA-A546-A139-9DBFB7D8DE04}" sibTransId="{003F764D-E530-6148-8D19-04C7E867765E}"/>
    <dgm:cxn modelId="{EE7DD1C7-73C5-9548-ADB6-43814EE7FDFC}" type="presOf" srcId="{4513043A-8D64-2740-9F21-7B271A6318EB}" destId="{51DC205A-43CE-4347-B695-A8FC95B3A0F6}" srcOrd="0" destOrd="0" presId="urn:microsoft.com/office/officeart/2005/8/layout/target2"/>
    <dgm:cxn modelId="{DB449648-23F3-4A4B-AA24-6C2950D05B9D}" srcId="{3260B32B-D127-E040-9AA3-34AE9B1FD032}" destId="{4513043A-8D64-2740-9F21-7B271A6318EB}" srcOrd="0" destOrd="0" parTransId="{4590DE4D-9317-4042-BB4D-95B97AD2901E}" sibTransId="{6AE86844-AA3C-B24E-A281-040A9241F6DF}"/>
    <dgm:cxn modelId="{102A6152-C533-4E4B-A1F0-B03A9CFA63A9}" type="presOf" srcId="{C1A04FD1-8DED-4143-BCE3-C01A1E7A9A71}" destId="{EBB047F6-2CC6-5048-9A93-56C36CF1AC7F}" srcOrd="0" destOrd="0" presId="urn:microsoft.com/office/officeart/2005/8/layout/target2"/>
    <dgm:cxn modelId="{4D98F802-C51D-344C-B46E-55D3ADEC789C}" type="presOf" srcId="{3260B32B-D127-E040-9AA3-34AE9B1FD032}" destId="{98886E9A-A89E-2540-9B10-311D95B4FD9E}" srcOrd="0" destOrd="0" presId="urn:microsoft.com/office/officeart/2005/8/layout/target2"/>
    <dgm:cxn modelId="{EF8B0C13-154D-7947-B512-2AA73E2D5A0C}" type="presOf" srcId="{23073769-5C3F-CD49-9CEA-09F403CAF0EB}" destId="{9C6BE4B7-97AE-4948-A7AE-4E3EE2260598}" srcOrd="0" destOrd="0" presId="urn:microsoft.com/office/officeart/2005/8/layout/target2"/>
    <dgm:cxn modelId="{7479DAA6-37B8-9E44-A4C1-4CB589CF502B}" type="presOf" srcId="{221A8EF4-8560-264B-BE10-88EFAA2F554E}" destId="{4C350278-7114-514E-86B0-6302833364F2}" srcOrd="0" destOrd="0" presId="urn:microsoft.com/office/officeart/2005/8/layout/target2"/>
    <dgm:cxn modelId="{8B283B69-BDBE-814D-BB07-F647DB4FE371}" srcId="{C1A04FD1-8DED-4143-BCE3-C01A1E7A9A71}" destId="{E2F5803C-0877-3440-BEF6-E7090065E6A0}" srcOrd="0" destOrd="0" parTransId="{3D617681-E453-1145-A46E-6C8A2A5C43CE}" sibTransId="{26AFACE6-2E4B-4045-B873-0A1DD21C3CE2}"/>
    <dgm:cxn modelId="{5363FE1B-B94F-564A-B841-20464FF902E2}" srcId="{D283B7E0-D01B-6D48-93C0-A1728304798F}" destId="{0C012D1E-7DE3-7045-855D-E18892296B52}" srcOrd="0" destOrd="0" parTransId="{96CF4517-FCB5-4C4B-B960-76349445F40F}" sibTransId="{91EA5A74-B758-024C-AD75-D3DBEF06A9CC}"/>
    <dgm:cxn modelId="{0672EBAD-BDF2-B940-A1EA-B78E8D81A7B8}" srcId="{3260B32B-D127-E040-9AA3-34AE9B1FD032}" destId="{C1A04FD1-8DED-4143-BCE3-C01A1E7A9A71}" srcOrd="2" destOrd="0" parTransId="{1F7E4613-91EB-0C4A-B090-C24BE29BDE4D}" sibTransId="{A7A9D395-717A-E54F-8E1A-1274E8A77EAB}"/>
    <dgm:cxn modelId="{6BEB33D8-A551-5948-9433-F23CD29786D0}" type="presOf" srcId="{E2F5803C-0877-3440-BEF6-E7090065E6A0}" destId="{C0CCCBE0-936E-3C4C-84F5-E255A7FA7478}" srcOrd="0" destOrd="0" presId="urn:microsoft.com/office/officeart/2005/8/layout/target2"/>
    <dgm:cxn modelId="{246D0AF2-BB19-D14E-94EC-B83E5D7DAD9B}" type="presOf" srcId="{0C012D1E-7DE3-7045-855D-E18892296B52}" destId="{10A05458-4CC2-284E-ADEA-F5E177609667}" srcOrd="0" destOrd="0" presId="urn:microsoft.com/office/officeart/2005/8/layout/target2"/>
    <dgm:cxn modelId="{4119324D-DE34-BA43-A3EC-09490CB29DC8}" srcId="{4513043A-8D64-2740-9F21-7B271A6318EB}" destId="{23073769-5C3F-CD49-9CEA-09F403CAF0EB}" srcOrd="1" destOrd="0" parTransId="{20E601AF-EAF3-344D-A3FF-1BBF96B30429}" sibTransId="{DA03140C-D0A0-1641-9F11-1A3C9DC67625}"/>
    <dgm:cxn modelId="{584B2855-9D85-7541-B7FA-0F1DB3955B83}" srcId="{C1A04FD1-8DED-4143-BCE3-C01A1E7A9A71}" destId="{221A8EF4-8560-264B-BE10-88EFAA2F554E}" srcOrd="1" destOrd="0" parTransId="{0D3F9690-745E-1F4A-9FCD-7DA22D1F4D44}" sibTransId="{9A3ABED7-BECE-FC42-A1BD-8BD08CEAB8CC}"/>
    <dgm:cxn modelId="{E0D55315-1E23-8946-B303-150BDB55E239}" srcId="{3260B32B-D127-E040-9AA3-34AE9B1FD032}" destId="{D283B7E0-D01B-6D48-93C0-A1728304798F}" srcOrd="1" destOrd="0" parTransId="{15C28330-95D1-6D46-8ACA-D1183817E0BC}" sibTransId="{FE76492D-A61D-1D44-B0BE-0A2AC69AC896}"/>
    <dgm:cxn modelId="{BC5F8892-3080-884C-B0F3-965D2E40ADBB}" type="presParOf" srcId="{98886E9A-A89E-2540-9B10-311D95B4FD9E}" destId="{CD960C68-8590-9947-A8AC-9B554B666362}" srcOrd="0" destOrd="0" presId="urn:microsoft.com/office/officeart/2005/8/layout/target2"/>
    <dgm:cxn modelId="{80A81794-AC05-C448-A834-3E78A13C1F01}" type="presParOf" srcId="{CD960C68-8590-9947-A8AC-9B554B666362}" destId="{51DC205A-43CE-4347-B695-A8FC95B3A0F6}" srcOrd="0" destOrd="0" presId="urn:microsoft.com/office/officeart/2005/8/layout/target2"/>
    <dgm:cxn modelId="{7833821A-B8DE-DD46-9192-64679147E71A}" type="presParOf" srcId="{CD960C68-8590-9947-A8AC-9B554B666362}" destId="{B1AB419E-6B6B-5D4B-81BB-5678187656BE}" srcOrd="1" destOrd="0" presId="urn:microsoft.com/office/officeart/2005/8/layout/target2"/>
    <dgm:cxn modelId="{97236A37-32C2-5646-B546-431638C93A42}" type="presParOf" srcId="{B1AB419E-6B6B-5D4B-81BB-5678187656BE}" destId="{C1F8F2CF-5423-9840-9079-99DBC2073338}" srcOrd="0" destOrd="0" presId="urn:microsoft.com/office/officeart/2005/8/layout/target2"/>
    <dgm:cxn modelId="{ABF5DD45-7790-0F4D-BF94-969DB26EA0DB}" type="presParOf" srcId="{B1AB419E-6B6B-5D4B-81BB-5678187656BE}" destId="{CFF37541-0511-0C4C-AAA6-F3A9C27A4595}" srcOrd="1" destOrd="0" presId="urn:microsoft.com/office/officeart/2005/8/layout/target2"/>
    <dgm:cxn modelId="{DCD082C8-1228-664E-9C9A-222E5098D4C1}" type="presParOf" srcId="{B1AB419E-6B6B-5D4B-81BB-5678187656BE}" destId="{9C6BE4B7-97AE-4948-A7AE-4E3EE2260598}" srcOrd="2" destOrd="0" presId="urn:microsoft.com/office/officeart/2005/8/layout/target2"/>
    <dgm:cxn modelId="{B4DF6825-2904-4541-84F5-3977B2CFC630}" type="presParOf" srcId="{98886E9A-A89E-2540-9B10-311D95B4FD9E}" destId="{78C65EDE-F4F8-DE42-9280-BBF5A4C29E31}" srcOrd="1" destOrd="0" presId="urn:microsoft.com/office/officeart/2005/8/layout/target2"/>
    <dgm:cxn modelId="{8D04230E-14F6-A54D-99B7-E12A0AD16EFB}" type="presParOf" srcId="{78C65EDE-F4F8-DE42-9280-BBF5A4C29E31}" destId="{DC499ABC-C3CE-D44A-8F99-17E45518D79F}" srcOrd="0" destOrd="0" presId="urn:microsoft.com/office/officeart/2005/8/layout/target2"/>
    <dgm:cxn modelId="{7357F025-212D-5449-9361-B1F6CDD82C4E}" type="presParOf" srcId="{78C65EDE-F4F8-DE42-9280-BBF5A4C29E31}" destId="{2DF901F9-7B45-C74F-9DBA-D6CE70187D98}" srcOrd="1" destOrd="0" presId="urn:microsoft.com/office/officeart/2005/8/layout/target2"/>
    <dgm:cxn modelId="{5D2839C4-045D-7D48-A947-B4E6AEBF9C9B}" type="presParOf" srcId="{2DF901F9-7B45-C74F-9DBA-D6CE70187D98}" destId="{10A05458-4CC2-284E-ADEA-F5E177609667}" srcOrd="0" destOrd="0" presId="urn:microsoft.com/office/officeart/2005/8/layout/target2"/>
    <dgm:cxn modelId="{F1D77DD4-B541-3448-A6D9-E50BC0F99C1A}" type="presParOf" srcId="{98886E9A-A89E-2540-9B10-311D95B4FD9E}" destId="{98C3591A-6997-274A-8C15-0BAA61E0C636}" srcOrd="2" destOrd="0" presId="urn:microsoft.com/office/officeart/2005/8/layout/target2"/>
    <dgm:cxn modelId="{B1319B59-7A37-254F-B097-CB6D90F1D9AC}" type="presParOf" srcId="{98C3591A-6997-274A-8C15-0BAA61E0C636}" destId="{EBB047F6-2CC6-5048-9A93-56C36CF1AC7F}" srcOrd="0" destOrd="0" presId="urn:microsoft.com/office/officeart/2005/8/layout/target2"/>
    <dgm:cxn modelId="{AE5AFF40-0E9F-5F45-AE60-102C3D8BC7B7}" type="presParOf" srcId="{98C3591A-6997-274A-8C15-0BAA61E0C636}" destId="{E56BBE5F-E3F0-364A-8B56-14CA0E4AADE4}" srcOrd="1" destOrd="0" presId="urn:microsoft.com/office/officeart/2005/8/layout/target2"/>
    <dgm:cxn modelId="{C38FD931-425C-1B44-B00F-64F150AB408D}" type="presParOf" srcId="{E56BBE5F-E3F0-364A-8B56-14CA0E4AADE4}" destId="{C0CCCBE0-936E-3C4C-84F5-E255A7FA7478}" srcOrd="0" destOrd="0" presId="urn:microsoft.com/office/officeart/2005/8/layout/target2"/>
    <dgm:cxn modelId="{7A4F32CD-DCA8-E645-9B8B-D2E60CB989C2}" type="presParOf" srcId="{E56BBE5F-E3F0-364A-8B56-14CA0E4AADE4}" destId="{CD918897-C400-C74C-ACED-269BA866DE59}" srcOrd="1" destOrd="0" presId="urn:microsoft.com/office/officeart/2005/8/layout/target2"/>
    <dgm:cxn modelId="{F113980B-D55A-F344-A8F8-FA28B065DF89}" type="presParOf" srcId="{E56BBE5F-E3F0-364A-8B56-14CA0E4AADE4}" destId="{4C350278-7114-514E-86B0-6302833364F2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60B32B-D127-E040-9AA3-34AE9B1FD032}" type="doc">
      <dgm:prSet loTypeId="urn:microsoft.com/office/officeart/2005/8/layout/target2" loCatId="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4513043A-8D64-2740-9F21-7B271A6318EB}">
      <dgm:prSet phldrT="[Texto]"/>
      <dgm:spPr/>
      <dgm:t>
        <a:bodyPr/>
        <a:lstStyle/>
        <a:p>
          <a:r>
            <a:rPr lang="es-ES" dirty="0"/>
            <a:t>DG3</a:t>
          </a:r>
        </a:p>
      </dgm:t>
    </dgm:pt>
    <dgm:pt modelId="{4590DE4D-9317-4042-BB4D-95B97AD2901E}" type="parTrans" cxnId="{DB449648-23F3-4A4B-AA24-6C2950D05B9D}">
      <dgm:prSet/>
      <dgm:spPr/>
      <dgm:t>
        <a:bodyPr/>
        <a:lstStyle/>
        <a:p>
          <a:endParaRPr lang="es-ES"/>
        </a:p>
      </dgm:t>
    </dgm:pt>
    <dgm:pt modelId="{6AE86844-AA3C-B24E-A281-040A9241F6DF}" type="sibTrans" cxnId="{DB449648-23F3-4A4B-AA24-6C2950D05B9D}">
      <dgm:prSet/>
      <dgm:spPr/>
      <dgm:t>
        <a:bodyPr/>
        <a:lstStyle/>
        <a:p>
          <a:endParaRPr lang="es-ES"/>
        </a:p>
      </dgm:t>
    </dgm:pt>
    <dgm:pt modelId="{9AEFE775-BC67-CF49-B36A-D873DAAC29F1}">
      <dgm:prSet phldrT="[Texto]"/>
      <dgm:spPr/>
      <dgm:t>
        <a:bodyPr/>
        <a:lstStyle/>
        <a:p>
          <a:r>
            <a:rPr lang="es-ES" dirty="0"/>
            <a:t>Aproximación de Funciones</a:t>
          </a:r>
        </a:p>
      </dgm:t>
    </dgm:pt>
    <dgm:pt modelId="{D2BD8B65-94AA-A546-A139-9DBFB7D8DE04}" type="parTrans" cxnId="{2555D735-AD37-6040-86A7-73F70A0231C6}">
      <dgm:prSet/>
      <dgm:spPr/>
      <dgm:t>
        <a:bodyPr/>
        <a:lstStyle/>
        <a:p>
          <a:endParaRPr lang="es-ES"/>
        </a:p>
      </dgm:t>
    </dgm:pt>
    <dgm:pt modelId="{003F764D-E530-6148-8D19-04C7E867765E}" type="sibTrans" cxnId="{2555D735-AD37-6040-86A7-73F70A0231C6}">
      <dgm:prSet/>
      <dgm:spPr/>
      <dgm:t>
        <a:bodyPr/>
        <a:lstStyle/>
        <a:p>
          <a:endParaRPr lang="es-ES"/>
        </a:p>
      </dgm:t>
    </dgm:pt>
    <dgm:pt modelId="{23073769-5C3F-CD49-9CEA-09F403CAF0EB}">
      <dgm:prSet phldrT="[Texto]"/>
      <dgm:spPr/>
      <dgm:t>
        <a:bodyPr/>
        <a:lstStyle/>
        <a:p>
          <a:r>
            <a:rPr lang="es-ES" dirty="0"/>
            <a:t>Complemento Ortogonal </a:t>
          </a:r>
        </a:p>
      </dgm:t>
    </dgm:pt>
    <dgm:pt modelId="{20E601AF-EAF3-344D-A3FF-1BBF96B30429}" type="parTrans" cxnId="{4119324D-DE34-BA43-A3EC-09490CB29DC8}">
      <dgm:prSet/>
      <dgm:spPr/>
      <dgm:t>
        <a:bodyPr/>
        <a:lstStyle/>
        <a:p>
          <a:endParaRPr lang="es-ES"/>
        </a:p>
      </dgm:t>
    </dgm:pt>
    <dgm:pt modelId="{DA03140C-D0A0-1641-9F11-1A3C9DC67625}" type="sibTrans" cxnId="{4119324D-DE34-BA43-A3EC-09490CB29DC8}">
      <dgm:prSet/>
      <dgm:spPr/>
      <dgm:t>
        <a:bodyPr/>
        <a:lstStyle/>
        <a:p>
          <a:endParaRPr lang="es-ES"/>
        </a:p>
      </dgm:t>
    </dgm:pt>
    <dgm:pt modelId="{D283B7E0-D01B-6D48-93C0-A1728304798F}">
      <dgm:prSet phldrT="[Texto]"/>
      <dgm:spPr/>
      <dgm:t>
        <a:bodyPr/>
        <a:lstStyle/>
        <a:p>
          <a:r>
            <a:rPr lang="es-ES" dirty="0"/>
            <a:t>DG2</a:t>
          </a:r>
        </a:p>
      </dgm:t>
    </dgm:pt>
    <dgm:pt modelId="{15C28330-95D1-6D46-8ACA-D1183817E0BC}" type="parTrans" cxnId="{E0D55315-1E23-8946-B303-150BDB55E239}">
      <dgm:prSet/>
      <dgm:spPr/>
      <dgm:t>
        <a:bodyPr/>
        <a:lstStyle/>
        <a:p>
          <a:endParaRPr lang="es-ES"/>
        </a:p>
      </dgm:t>
    </dgm:pt>
    <dgm:pt modelId="{FE76492D-A61D-1D44-B0BE-0A2AC69AC896}" type="sibTrans" cxnId="{E0D55315-1E23-8946-B303-150BDB55E239}">
      <dgm:prSet/>
      <dgm:spPr/>
      <dgm:t>
        <a:bodyPr/>
        <a:lstStyle/>
        <a:p>
          <a:endParaRPr lang="es-ES"/>
        </a:p>
      </dgm:t>
    </dgm:pt>
    <dgm:pt modelId="{0C012D1E-7DE3-7045-855D-E18892296B52}">
      <dgm:prSet phldrT="[Texto]"/>
      <dgm:spPr/>
      <dgm:t>
        <a:bodyPr/>
        <a:lstStyle/>
        <a:p>
          <a:r>
            <a:rPr lang="es-ES" dirty="0"/>
            <a:t>Álgebra Lineal II: Espacios con producto interno</a:t>
          </a:r>
        </a:p>
      </dgm:t>
    </dgm:pt>
    <dgm:pt modelId="{96CF4517-FCB5-4C4B-B960-76349445F40F}" type="parTrans" cxnId="{5363FE1B-B94F-564A-B841-20464FF902E2}">
      <dgm:prSet/>
      <dgm:spPr/>
      <dgm:t>
        <a:bodyPr/>
        <a:lstStyle/>
        <a:p>
          <a:endParaRPr lang="es-ES"/>
        </a:p>
      </dgm:t>
    </dgm:pt>
    <dgm:pt modelId="{91EA5A74-B758-024C-AD75-D3DBEF06A9CC}" type="sibTrans" cxnId="{5363FE1B-B94F-564A-B841-20464FF902E2}">
      <dgm:prSet/>
      <dgm:spPr/>
      <dgm:t>
        <a:bodyPr/>
        <a:lstStyle/>
        <a:p>
          <a:endParaRPr lang="es-ES"/>
        </a:p>
      </dgm:t>
    </dgm:pt>
    <dgm:pt modelId="{C1A04FD1-8DED-4143-BCE3-C01A1E7A9A71}">
      <dgm:prSet phldrT="[Texto]"/>
      <dgm:spPr/>
      <dgm:t>
        <a:bodyPr/>
        <a:lstStyle/>
        <a:p>
          <a:r>
            <a:rPr lang="es-ES" dirty="0"/>
            <a:t>DG1: Producto interno y </a:t>
          </a:r>
          <a:r>
            <a:rPr lang="es-ES" dirty="0" err="1"/>
            <a:t>Ortogonalidad</a:t>
          </a:r>
          <a:endParaRPr lang="es-ES" dirty="0"/>
        </a:p>
      </dgm:t>
    </dgm:pt>
    <dgm:pt modelId="{1F7E4613-91EB-0C4A-B090-C24BE29BDE4D}" type="parTrans" cxnId="{0672EBAD-BDF2-B940-A1EA-B78E8D81A7B8}">
      <dgm:prSet/>
      <dgm:spPr/>
      <dgm:t>
        <a:bodyPr/>
        <a:lstStyle/>
        <a:p>
          <a:endParaRPr lang="es-ES"/>
        </a:p>
      </dgm:t>
    </dgm:pt>
    <dgm:pt modelId="{A7A9D395-717A-E54F-8E1A-1274E8A77EAB}" type="sibTrans" cxnId="{0672EBAD-BDF2-B940-A1EA-B78E8D81A7B8}">
      <dgm:prSet/>
      <dgm:spPr/>
      <dgm:t>
        <a:bodyPr/>
        <a:lstStyle/>
        <a:p>
          <a:endParaRPr lang="es-ES"/>
        </a:p>
      </dgm:t>
    </dgm:pt>
    <dgm:pt modelId="{E2F5803C-0877-3440-BEF6-E7090065E6A0}">
      <dgm:prSet phldrT="[Texto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s-CO">
              <a:noFill/>
            </a:rPr>
            <a:t> </a:t>
          </a:r>
        </a:p>
      </dgm:t>
    </dgm:pt>
    <dgm:pt modelId="{3D617681-E453-1145-A46E-6C8A2A5C43CE}" type="parTrans" cxnId="{8B283B69-BDBE-814D-BB07-F647DB4FE371}">
      <dgm:prSet/>
      <dgm:spPr/>
      <dgm:t>
        <a:bodyPr/>
        <a:lstStyle/>
        <a:p>
          <a:endParaRPr lang="es-ES"/>
        </a:p>
      </dgm:t>
    </dgm:pt>
    <dgm:pt modelId="{26AFACE6-2E4B-4045-B873-0A1DD21C3CE2}" type="sibTrans" cxnId="{8B283B69-BDBE-814D-BB07-F647DB4FE371}">
      <dgm:prSet/>
      <dgm:spPr/>
      <dgm:t>
        <a:bodyPr/>
        <a:lstStyle/>
        <a:p>
          <a:endParaRPr lang="es-ES"/>
        </a:p>
      </dgm:t>
    </dgm:pt>
    <dgm:pt modelId="{221A8EF4-8560-264B-BE10-88EFAA2F554E}">
      <dgm:prSet phldrT="[Texto]"/>
      <dgm:spPr/>
      <dgm:t>
        <a:bodyPr/>
        <a:lstStyle/>
        <a:p>
          <a:r>
            <a:rPr lang="es-ES" dirty="0"/>
            <a:t>Producto punto; perpendicularidad, ángulo entre vectores, proyecciones…</a:t>
          </a:r>
        </a:p>
      </dgm:t>
    </dgm:pt>
    <dgm:pt modelId="{0D3F9690-745E-1F4A-9FCD-7DA22D1F4D44}" type="parTrans" cxnId="{584B2855-9D85-7541-B7FA-0F1DB3955B83}">
      <dgm:prSet/>
      <dgm:spPr/>
      <dgm:t>
        <a:bodyPr/>
        <a:lstStyle/>
        <a:p>
          <a:endParaRPr lang="es-ES"/>
        </a:p>
      </dgm:t>
    </dgm:pt>
    <dgm:pt modelId="{9A3ABED7-BECE-FC42-A1BD-8BD08CEAB8CC}" type="sibTrans" cxnId="{584B2855-9D85-7541-B7FA-0F1DB3955B83}">
      <dgm:prSet/>
      <dgm:spPr/>
      <dgm:t>
        <a:bodyPr/>
        <a:lstStyle/>
        <a:p>
          <a:endParaRPr lang="es-ES"/>
        </a:p>
      </dgm:t>
    </dgm:pt>
    <dgm:pt modelId="{98886E9A-A89E-2540-9B10-311D95B4FD9E}" type="pres">
      <dgm:prSet presAssocID="{3260B32B-D127-E040-9AA3-34AE9B1FD032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CD960C68-8590-9947-A8AC-9B554B666362}" type="pres">
      <dgm:prSet presAssocID="{3260B32B-D127-E040-9AA3-34AE9B1FD032}" presName="outerBox" presStyleCnt="0"/>
      <dgm:spPr/>
    </dgm:pt>
    <dgm:pt modelId="{51DC205A-43CE-4347-B695-A8FC95B3A0F6}" type="pres">
      <dgm:prSet presAssocID="{3260B32B-D127-E040-9AA3-34AE9B1FD032}" presName="outerBoxParent" presStyleLbl="node1" presStyleIdx="0" presStyleCnt="3" custLinFactNeighborX="-8322" custLinFactNeighborY="-4392"/>
      <dgm:spPr/>
    </dgm:pt>
    <dgm:pt modelId="{B1AB419E-6B6B-5D4B-81BB-5678187656BE}" type="pres">
      <dgm:prSet presAssocID="{3260B32B-D127-E040-9AA3-34AE9B1FD032}" presName="outerBoxChildren" presStyleCnt="0"/>
      <dgm:spPr/>
    </dgm:pt>
    <dgm:pt modelId="{C1F8F2CF-5423-9840-9079-99DBC2073338}" type="pres">
      <dgm:prSet presAssocID="{9AEFE775-BC67-CF49-B36A-D873DAAC29F1}" presName="oChild" presStyleLbl="fgAcc1" presStyleIdx="0" presStyleCnt="5">
        <dgm:presLayoutVars>
          <dgm:bulletEnabled val="1"/>
        </dgm:presLayoutVars>
      </dgm:prSet>
      <dgm:spPr/>
    </dgm:pt>
    <dgm:pt modelId="{CFF37541-0511-0C4C-AAA6-F3A9C27A4595}" type="pres">
      <dgm:prSet presAssocID="{003F764D-E530-6148-8D19-04C7E867765E}" presName="outerSibTrans" presStyleCnt="0"/>
      <dgm:spPr/>
    </dgm:pt>
    <dgm:pt modelId="{9C6BE4B7-97AE-4948-A7AE-4E3EE2260598}" type="pres">
      <dgm:prSet presAssocID="{23073769-5C3F-CD49-9CEA-09F403CAF0EB}" presName="oChild" presStyleLbl="fgAcc1" presStyleIdx="1" presStyleCnt="5">
        <dgm:presLayoutVars>
          <dgm:bulletEnabled val="1"/>
        </dgm:presLayoutVars>
      </dgm:prSet>
      <dgm:spPr/>
    </dgm:pt>
    <dgm:pt modelId="{78C65EDE-F4F8-DE42-9280-BBF5A4C29E31}" type="pres">
      <dgm:prSet presAssocID="{3260B32B-D127-E040-9AA3-34AE9B1FD032}" presName="middleBox" presStyleCnt="0"/>
      <dgm:spPr/>
    </dgm:pt>
    <dgm:pt modelId="{DC499ABC-C3CE-D44A-8F99-17E45518D79F}" type="pres">
      <dgm:prSet presAssocID="{3260B32B-D127-E040-9AA3-34AE9B1FD032}" presName="middleBoxParent" presStyleLbl="node1" presStyleIdx="1" presStyleCnt="3"/>
      <dgm:spPr/>
    </dgm:pt>
    <dgm:pt modelId="{2DF901F9-7B45-C74F-9DBA-D6CE70187D98}" type="pres">
      <dgm:prSet presAssocID="{3260B32B-D127-E040-9AA3-34AE9B1FD032}" presName="middleBoxChildren" presStyleCnt="0"/>
      <dgm:spPr/>
    </dgm:pt>
    <dgm:pt modelId="{10A05458-4CC2-284E-ADEA-F5E177609667}" type="pres">
      <dgm:prSet presAssocID="{0C012D1E-7DE3-7045-855D-E18892296B52}" presName="mChild" presStyleLbl="fgAcc1" presStyleIdx="2" presStyleCnt="5">
        <dgm:presLayoutVars>
          <dgm:bulletEnabled val="1"/>
        </dgm:presLayoutVars>
      </dgm:prSet>
      <dgm:spPr/>
    </dgm:pt>
    <dgm:pt modelId="{98C3591A-6997-274A-8C15-0BAA61E0C636}" type="pres">
      <dgm:prSet presAssocID="{3260B32B-D127-E040-9AA3-34AE9B1FD032}" presName="centerBox" presStyleCnt="0"/>
      <dgm:spPr/>
    </dgm:pt>
    <dgm:pt modelId="{EBB047F6-2CC6-5048-9A93-56C36CF1AC7F}" type="pres">
      <dgm:prSet presAssocID="{3260B32B-D127-E040-9AA3-34AE9B1FD032}" presName="centerBoxParent" presStyleLbl="node1" presStyleIdx="2" presStyleCnt="3" custLinFactNeighborX="278"/>
      <dgm:spPr/>
    </dgm:pt>
    <dgm:pt modelId="{E56BBE5F-E3F0-364A-8B56-14CA0E4AADE4}" type="pres">
      <dgm:prSet presAssocID="{3260B32B-D127-E040-9AA3-34AE9B1FD032}" presName="centerBoxChildren" presStyleCnt="0"/>
      <dgm:spPr/>
    </dgm:pt>
    <dgm:pt modelId="{C0CCCBE0-936E-3C4C-84F5-E255A7FA7478}" type="pres">
      <dgm:prSet presAssocID="{E2F5803C-0877-3440-BEF6-E7090065E6A0}" presName="cChild" presStyleLbl="fgAcc1" presStyleIdx="3" presStyleCnt="5">
        <dgm:presLayoutVars>
          <dgm:bulletEnabled val="1"/>
        </dgm:presLayoutVars>
      </dgm:prSet>
      <dgm:spPr/>
    </dgm:pt>
    <dgm:pt modelId="{CD918897-C400-C74C-ACED-269BA866DE59}" type="pres">
      <dgm:prSet presAssocID="{26AFACE6-2E4B-4045-B873-0A1DD21C3CE2}" presName="centerSibTrans" presStyleCnt="0"/>
      <dgm:spPr/>
    </dgm:pt>
    <dgm:pt modelId="{4C350278-7114-514E-86B0-6302833364F2}" type="pres">
      <dgm:prSet presAssocID="{221A8EF4-8560-264B-BE10-88EFAA2F554E}" presName="cChild" presStyleLbl="fgAcc1" presStyleIdx="4" presStyleCnt="5">
        <dgm:presLayoutVars>
          <dgm:bulletEnabled val="1"/>
        </dgm:presLayoutVars>
      </dgm:prSet>
      <dgm:spPr/>
    </dgm:pt>
  </dgm:ptLst>
  <dgm:cxnLst>
    <dgm:cxn modelId="{4D98F802-C51D-344C-B46E-55D3ADEC789C}" type="presOf" srcId="{3260B32B-D127-E040-9AA3-34AE9B1FD032}" destId="{98886E9A-A89E-2540-9B10-311D95B4FD9E}" srcOrd="0" destOrd="0" presId="urn:microsoft.com/office/officeart/2005/8/layout/target2"/>
    <dgm:cxn modelId="{EF8B0C13-154D-7947-B512-2AA73E2D5A0C}" type="presOf" srcId="{23073769-5C3F-CD49-9CEA-09F403CAF0EB}" destId="{9C6BE4B7-97AE-4948-A7AE-4E3EE2260598}" srcOrd="0" destOrd="0" presId="urn:microsoft.com/office/officeart/2005/8/layout/target2"/>
    <dgm:cxn modelId="{E0D55315-1E23-8946-B303-150BDB55E239}" srcId="{3260B32B-D127-E040-9AA3-34AE9B1FD032}" destId="{D283B7E0-D01B-6D48-93C0-A1728304798F}" srcOrd="1" destOrd="0" parTransId="{15C28330-95D1-6D46-8ACA-D1183817E0BC}" sibTransId="{FE76492D-A61D-1D44-B0BE-0A2AC69AC896}"/>
    <dgm:cxn modelId="{5363FE1B-B94F-564A-B841-20464FF902E2}" srcId="{D283B7E0-D01B-6D48-93C0-A1728304798F}" destId="{0C012D1E-7DE3-7045-855D-E18892296B52}" srcOrd="0" destOrd="0" parTransId="{96CF4517-FCB5-4C4B-B960-76349445F40F}" sibTransId="{91EA5A74-B758-024C-AD75-D3DBEF06A9CC}"/>
    <dgm:cxn modelId="{73E58E25-32AA-A747-B2DB-768FB84D689E}" type="presOf" srcId="{D283B7E0-D01B-6D48-93C0-A1728304798F}" destId="{DC499ABC-C3CE-D44A-8F99-17E45518D79F}" srcOrd="0" destOrd="0" presId="urn:microsoft.com/office/officeart/2005/8/layout/target2"/>
    <dgm:cxn modelId="{2555D735-AD37-6040-86A7-73F70A0231C6}" srcId="{4513043A-8D64-2740-9F21-7B271A6318EB}" destId="{9AEFE775-BC67-CF49-B36A-D873DAAC29F1}" srcOrd="0" destOrd="0" parTransId="{D2BD8B65-94AA-A546-A139-9DBFB7D8DE04}" sibTransId="{003F764D-E530-6148-8D19-04C7E867765E}"/>
    <dgm:cxn modelId="{DB449648-23F3-4A4B-AA24-6C2950D05B9D}" srcId="{3260B32B-D127-E040-9AA3-34AE9B1FD032}" destId="{4513043A-8D64-2740-9F21-7B271A6318EB}" srcOrd="0" destOrd="0" parTransId="{4590DE4D-9317-4042-BB4D-95B97AD2901E}" sibTransId="{6AE86844-AA3C-B24E-A281-040A9241F6DF}"/>
    <dgm:cxn modelId="{4119324D-DE34-BA43-A3EC-09490CB29DC8}" srcId="{4513043A-8D64-2740-9F21-7B271A6318EB}" destId="{23073769-5C3F-CD49-9CEA-09F403CAF0EB}" srcOrd="1" destOrd="0" parTransId="{20E601AF-EAF3-344D-A3FF-1BBF96B30429}" sibTransId="{DA03140C-D0A0-1641-9F11-1A3C9DC67625}"/>
    <dgm:cxn modelId="{102A6152-C533-4E4B-A1F0-B03A9CFA63A9}" type="presOf" srcId="{C1A04FD1-8DED-4143-BCE3-C01A1E7A9A71}" destId="{EBB047F6-2CC6-5048-9A93-56C36CF1AC7F}" srcOrd="0" destOrd="0" presId="urn:microsoft.com/office/officeart/2005/8/layout/target2"/>
    <dgm:cxn modelId="{584B2855-9D85-7541-B7FA-0F1DB3955B83}" srcId="{C1A04FD1-8DED-4143-BCE3-C01A1E7A9A71}" destId="{221A8EF4-8560-264B-BE10-88EFAA2F554E}" srcOrd="1" destOrd="0" parTransId="{0D3F9690-745E-1F4A-9FCD-7DA22D1F4D44}" sibTransId="{9A3ABED7-BECE-FC42-A1BD-8BD08CEAB8CC}"/>
    <dgm:cxn modelId="{8B283B69-BDBE-814D-BB07-F647DB4FE371}" srcId="{C1A04FD1-8DED-4143-BCE3-C01A1E7A9A71}" destId="{E2F5803C-0877-3440-BEF6-E7090065E6A0}" srcOrd="0" destOrd="0" parTransId="{3D617681-E453-1145-A46E-6C8A2A5C43CE}" sibTransId="{26AFACE6-2E4B-4045-B873-0A1DD21C3CE2}"/>
    <dgm:cxn modelId="{879FBF8A-94ED-0246-AE09-AC3A806E73C7}" type="presOf" srcId="{9AEFE775-BC67-CF49-B36A-D873DAAC29F1}" destId="{C1F8F2CF-5423-9840-9079-99DBC2073338}" srcOrd="0" destOrd="0" presId="urn:microsoft.com/office/officeart/2005/8/layout/target2"/>
    <dgm:cxn modelId="{7479DAA6-37B8-9E44-A4C1-4CB589CF502B}" type="presOf" srcId="{221A8EF4-8560-264B-BE10-88EFAA2F554E}" destId="{4C350278-7114-514E-86B0-6302833364F2}" srcOrd="0" destOrd="0" presId="urn:microsoft.com/office/officeart/2005/8/layout/target2"/>
    <dgm:cxn modelId="{0672EBAD-BDF2-B940-A1EA-B78E8D81A7B8}" srcId="{3260B32B-D127-E040-9AA3-34AE9B1FD032}" destId="{C1A04FD1-8DED-4143-BCE3-C01A1E7A9A71}" srcOrd="2" destOrd="0" parTransId="{1F7E4613-91EB-0C4A-B090-C24BE29BDE4D}" sibTransId="{A7A9D395-717A-E54F-8E1A-1274E8A77EAB}"/>
    <dgm:cxn modelId="{EE7DD1C7-73C5-9548-ADB6-43814EE7FDFC}" type="presOf" srcId="{4513043A-8D64-2740-9F21-7B271A6318EB}" destId="{51DC205A-43CE-4347-B695-A8FC95B3A0F6}" srcOrd="0" destOrd="0" presId="urn:microsoft.com/office/officeart/2005/8/layout/target2"/>
    <dgm:cxn modelId="{6BEB33D8-A551-5948-9433-F23CD29786D0}" type="presOf" srcId="{E2F5803C-0877-3440-BEF6-E7090065E6A0}" destId="{C0CCCBE0-936E-3C4C-84F5-E255A7FA7478}" srcOrd="0" destOrd="0" presId="urn:microsoft.com/office/officeart/2005/8/layout/target2"/>
    <dgm:cxn modelId="{246D0AF2-BB19-D14E-94EC-B83E5D7DAD9B}" type="presOf" srcId="{0C012D1E-7DE3-7045-855D-E18892296B52}" destId="{10A05458-4CC2-284E-ADEA-F5E177609667}" srcOrd="0" destOrd="0" presId="urn:microsoft.com/office/officeart/2005/8/layout/target2"/>
    <dgm:cxn modelId="{BC5F8892-3080-884C-B0F3-965D2E40ADBB}" type="presParOf" srcId="{98886E9A-A89E-2540-9B10-311D95B4FD9E}" destId="{CD960C68-8590-9947-A8AC-9B554B666362}" srcOrd="0" destOrd="0" presId="urn:microsoft.com/office/officeart/2005/8/layout/target2"/>
    <dgm:cxn modelId="{80A81794-AC05-C448-A834-3E78A13C1F01}" type="presParOf" srcId="{CD960C68-8590-9947-A8AC-9B554B666362}" destId="{51DC205A-43CE-4347-B695-A8FC95B3A0F6}" srcOrd="0" destOrd="0" presId="urn:microsoft.com/office/officeart/2005/8/layout/target2"/>
    <dgm:cxn modelId="{7833821A-B8DE-DD46-9192-64679147E71A}" type="presParOf" srcId="{CD960C68-8590-9947-A8AC-9B554B666362}" destId="{B1AB419E-6B6B-5D4B-81BB-5678187656BE}" srcOrd="1" destOrd="0" presId="urn:microsoft.com/office/officeart/2005/8/layout/target2"/>
    <dgm:cxn modelId="{97236A37-32C2-5646-B546-431638C93A42}" type="presParOf" srcId="{B1AB419E-6B6B-5D4B-81BB-5678187656BE}" destId="{C1F8F2CF-5423-9840-9079-99DBC2073338}" srcOrd="0" destOrd="0" presId="urn:microsoft.com/office/officeart/2005/8/layout/target2"/>
    <dgm:cxn modelId="{ABF5DD45-7790-0F4D-BF94-969DB26EA0DB}" type="presParOf" srcId="{B1AB419E-6B6B-5D4B-81BB-5678187656BE}" destId="{CFF37541-0511-0C4C-AAA6-F3A9C27A4595}" srcOrd="1" destOrd="0" presId="urn:microsoft.com/office/officeart/2005/8/layout/target2"/>
    <dgm:cxn modelId="{DCD082C8-1228-664E-9C9A-222E5098D4C1}" type="presParOf" srcId="{B1AB419E-6B6B-5D4B-81BB-5678187656BE}" destId="{9C6BE4B7-97AE-4948-A7AE-4E3EE2260598}" srcOrd="2" destOrd="0" presId="urn:microsoft.com/office/officeart/2005/8/layout/target2"/>
    <dgm:cxn modelId="{B4DF6825-2904-4541-84F5-3977B2CFC630}" type="presParOf" srcId="{98886E9A-A89E-2540-9B10-311D95B4FD9E}" destId="{78C65EDE-F4F8-DE42-9280-BBF5A4C29E31}" srcOrd="1" destOrd="0" presId="urn:microsoft.com/office/officeart/2005/8/layout/target2"/>
    <dgm:cxn modelId="{8D04230E-14F6-A54D-99B7-E12A0AD16EFB}" type="presParOf" srcId="{78C65EDE-F4F8-DE42-9280-BBF5A4C29E31}" destId="{DC499ABC-C3CE-D44A-8F99-17E45518D79F}" srcOrd="0" destOrd="0" presId="urn:microsoft.com/office/officeart/2005/8/layout/target2"/>
    <dgm:cxn modelId="{7357F025-212D-5449-9361-B1F6CDD82C4E}" type="presParOf" srcId="{78C65EDE-F4F8-DE42-9280-BBF5A4C29E31}" destId="{2DF901F9-7B45-C74F-9DBA-D6CE70187D98}" srcOrd="1" destOrd="0" presId="urn:microsoft.com/office/officeart/2005/8/layout/target2"/>
    <dgm:cxn modelId="{5D2839C4-045D-7D48-A947-B4E6AEBF9C9B}" type="presParOf" srcId="{2DF901F9-7B45-C74F-9DBA-D6CE70187D98}" destId="{10A05458-4CC2-284E-ADEA-F5E177609667}" srcOrd="0" destOrd="0" presId="urn:microsoft.com/office/officeart/2005/8/layout/target2"/>
    <dgm:cxn modelId="{F1D77DD4-B541-3448-A6D9-E50BC0F99C1A}" type="presParOf" srcId="{98886E9A-A89E-2540-9B10-311D95B4FD9E}" destId="{98C3591A-6997-274A-8C15-0BAA61E0C636}" srcOrd="2" destOrd="0" presId="urn:microsoft.com/office/officeart/2005/8/layout/target2"/>
    <dgm:cxn modelId="{B1319B59-7A37-254F-B097-CB6D90F1D9AC}" type="presParOf" srcId="{98C3591A-6997-274A-8C15-0BAA61E0C636}" destId="{EBB047F6-2CC6-5048-9A93-56C36CF1AC7F}" srcOrd="0" destOrd="0" presId="urn:microsoft.com/office/officeart/2005/8/layout/target2"/>
    <dgm:cxn modelId="{AE5AFF40-0E9F-5F45-AE60-102C3D8BC7B7}" type="presParOf" srcId="{98C3591A-6997-274A-8C15-0BAA61E0C636}" destId="{E56BBE5F-E3F0-364A-8B56-14CA0E4AADE4}" srcOrd="1" destOrd="0" presId="urn:microsoft.com/office/officeart/2005/8/layout/target2"/>
    <dgm:cxn modelId="{C38FD931-425C-1B44-B00F-64F150AB408D}" type="presParOf" srcId="{E56BBE5F-E3F0-364A-8B56-14CA0E4AADE4}" destId="{C0CCCBE0-936E-3C4C-84F5-E255A7FA7478}" srcOrd="0" destOrd="0" presId="urn:microsoft.com/office/officeart/2005/8/layout/target2"/>
    <dgm:cxn modelId="{7A4F32CD-DCA8-E645-9B8B-D2E60CB989C2}" type="presParOf" srcId="{E56BBE5F-E3F0-364A-8B56-14CA0E4AADE4}" destId="{CD918897-C400-C74C-ACED-269BA866DE59}" srcOrd="1" destOrd="0" presId="urn:microsoft.com/office/officeart/2005/8/layout/target2"/>
    <dgm:cxn modelId="{F113980B-D55A-F344-A8F8-FA28B065DF89}" type="presParOf" srcId="{E56BBE5F-E3F0-364A-8B56-14CA0E4AADE4}" destId="{4C350278-7114-514E-86B0-6302833364F2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907BE-5923-8E4F-A3D6-3442EDD286F2}">
      <dsp:nvSpPr>
        <dsp:cNvPr id="0" name=""/>
        <dsp:cNvSpPr/>
      </dsp:nvSpPr>
      <dsp:spPr>
        <a:xfrm>
          <a:off x="5925" y="997659"/>
          <a:ext cx="2456514" cy="24565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1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/>
          <a:endParaRPr lang="es-ES" sz="21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Elemento de un Espacio Vectorial</a:t>
          </a:r>
        </a:p>
      </dsp:txBody>
      <dsp:txXfrm>
        <a:off x="365673" y="1357407"/>
        <a:ext cx="1737018" cy="1737018"/>
      </dsp:txXfrm>
    </dsp:sp>
    <dsp:sp modelId="{649F7E13-1C40-A947-9202-F8E1445F1897}">
      <dsp:nvSpPr>
        <dsp:cNvPr id="0" name=""/>
        <dsp:cNvSpPr/>
      </dsp:nvSpPr>
      <dsp:spPr>
        <a:xfrm rot="19041445">
          <a:off x="2429307" y="1886917"/>
          <a:ext cx="8024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2481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DFFD9-4DD6-8445-9768-A6DBE13886C3}">
      <dsp:nvSpPr>
        <dsp:cNvPr id="0" name=""/>
        <dsp:cNvSpPr/>
      </dsp:nvSpPr>
      <dsp:spPr>
        <a:xfrm rot="13358555">
          <a:off x="5629899" y="1886917"/>
          <a:ext cx="8024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2481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EF275-44F9-2F4D-88FF-947DAB559624}">
      <dsp:nvSpPr>
        <dsp:cNvPr id="0" name=""/>
        <dsp:cNvSpPr/>
      </dsp:nvSpPr>
      <dsp:spPr>
        <a:xfrm>
          <a:off x="3125698" y="1615108"/>
          <a:ext cx="287132" cy="0"/>
        </a:xfrm>
        <a:prstGeom prst="line">
          <a:avLst/>
        </a:pr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E5A921-8EF4-1546-97C3-5256CAA459B7}">
      <dsp:nvSpPr>
        <dsp:cNvPr id="0" name=""/>
        <dsp:cNvSpPr/>
      </dsp:nvSpPr>
      <dsp:spPr>
        <a:xfrm>
          <a:off x="3412830" y="1004299"/>
          <a:ext cx="2036027" cy="122161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/>
            <a:t>Definición Matemática</a:t>
          </a:r>
        </a:p>
      </dsp:txBody>
      <dsp:txXfrm>
        <a:off x="3412830" y="1004299"/>
        <a:ext cx="2036027" cy="1221616"/>
      </dsp:txXfrm>
    </dsp:sp>
    <dsp:sp modelId="{9175E2BC-0907-B640-88DD-F1ED92246BC2}">
      <dsp:nvSpPr>
        <dsp:cNvPr id="0" name=""/>
        <dsp:cNvSpPr/>
      </dsp:nvSpPr>
      <dsp:spPr>
        <a:xfrm>
          <a:off x="5448857" y="1615108"/>
          <a:ext cx="287132" cy="0"/>
        </a:xfrm>
        <a:prstGeom prst="line">
          <a:avLst/>
        </a:pr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1601A-059D-0F41-B773-C63DAF9D8600}">
      <dsp:nvSpPr>
        <dsp:cNvPr id="0" name=""/>
        <dsp:cNvSpPr/>
      </dsp:nvSpPr>
      <dsp:spPr>
        <a:xfrm rot="2558555">
          <a:off x="2429307" y="2564915"/>
          <a:ext cx="8024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2481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5A032-A41A-1A49-8175-3A2B6F4C4471}">
      <dsp:nvSpPr>
        <dsp:cNvPr id="0" name=""/>
        <dsp:cNvSpPr/>
      </dsp:nvSpPr>
      <dsp:spPr>
        <a:xfrm rot="8241445">
          <a:off x="5629899" y="2564915"/>
          <a:ext cx="8024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2481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3A0DB-5B9F-0B4B-B5B1-390C5ED66295}">
      <dsp:nvSpPr>
        <dsp:cNvPr id="0" name=""/>
        <dsp:cNvSpPr/>
      </dsp:nvSpPr>
      <dsp:spPr>
        <a:xfrm>
          <a:off x="3125698" y="2836724"/>
          <a:ext cx="287132" cy="0"/>
        </a:xfrm>
        <a:prstGeom prst="line">
          <a:avLst/>
        </a:pr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CB3AA-F1BB-E949-A7A3-AF6FC32BAA29}">
      <dsp:nvSpPr>
        <dsp:cNvPr id="0" name=""/>
        <dsp:cNvSpPr/>
      </dsp:nvSpPr>
      <dsp:spPr>
        <a:xfrm>
          <a:off x="3412830" y="2225916"/>
          <a:ext cx="2036027" cy="122161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>
              <a:solidFill>
                <a:srgbClr val="7030A0"/>
              </a:solidFill>
            </a:rPr>
            <a:t>Interpretación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Funciones; matrices; polinomios</a:t>
          </a:r>
        </a:p>
      </dsp:txBody>
      <dsp:txXfrm>
        <a:off x="3412830" y="2225916"/>
        <a:ext cx="2036027" cy="1221616"/>
      </dsp:txXfrm>
    </dsp:sp>
    <dsp:sp modelId="{DA4213D2-D372-9848-BD01-2BF18E9ACBB8}">
      <dsp:nvSpPr>
        <dsp:cNvPr id="0" name=""/>
        <dsp:cNvSpPr/>
      </dsp:nvSpPr>
      <dsp:spPr>
        <a:xfrm>
          <a:off x="5448857" y="2836724"/>
          <a:ext cx="287132" cy="0"/>
        </a:xfrm>
        <a:prstGeom prst="line">
          <a:avLst/>
        </a:pr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974E1-4318-2D4F-9367-551720FA0055}">
      <dsp:nvSpPr>
        <dsp:cNvPr id="0" name=""/>
        <dsp:cNvSpPr/>
      </dsp:nvSpPr>
      <dsp:spPr>
        <a:xfrm>
          <a:off x="6399248" y="997659"/>
          <a:ext cx="2456514" cy="2456514"/>
        </a:xfrm>
        <a:prstGeom prst="ellipse">
          <a:avLst/>
        </a:prstGeom>
        <a:solidFill>
          <a:schemeClr val="accent4">
            <a:hueOff val="-764177"/>
            <a:satOff val="-5123"/>
            <a:lumOff val="-529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 dirty="0"/>
        </a:p>
      </dsp:txBody>
      <dsp:txXfrm>
        <a:off x="6758996" y="1357407"/>
        <a:ext cx="1737018" cy="1737018"/>
      </dsp:txXfrm>
    </dsp:sp>
    <dsp:sp modelId="{C267C167-AFAC-1E47-8787-46A8425DD67C}">
      <dsp:nvSpPr>
        <dsp:cNvPr id="0" name=""/>
        <dsp:cNvSpPr/>
      </dsp:nvSpPr>
      <dsp:spPr>
        <a:xfrm>
          <a:off x="8855762" y="997659"/>
          <a:ext cx="2456514" cy="2456514"/>
        </a:xfrm>
        <a:prstGeom prst="ellipse">
          <a:avLst/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/>
          <a:endParaRPr lang="es-ES" sz="2100" kern="1200" dirty="0"/>
        </a:p>
      </dsp:txBody>
      <dsp:txXfrm>
        <a:off x="9215510" y="1357407"/>
        <a:ext cx="1737018" cy="1737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C205A-43CE-4347-B695-A8FC95B3A0F6}">
      <dsp:nvSpPr>
        <dsp:cNvPr id="0" name=""/>
        <dsp:cNvSpPr/>
      </dsp:nvSpPr>
      <dsp:spPr>
        <a:xfrm>
          <a:off x="0" y="0"/>
          <a:ext cx="8128000" cy="5418667"/>
        </a:xfrm>
        <a:prstGeom prst="roundRect">
          <a:avLst>
            <a:gd name="adj" fmla="val 8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4205488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/>
            <a:t>DG3</a:t>
          </a:r>
        </a:p>
      </dsp:txBody>
      <dsp:txXfrm>
        <a:off x="134901" y="134901"/>
        <a:ext cx="7858198" cy="5148865"/>
      </dsp:txXfrm>
    </dsp:sp>
    <dsp:sp modelId="{C1F8F2CF-5423-9840-9079-99DBC2073338}">
      <dsp:nvSpPr>
        <dsp:cNvPr id="0" name=""/>
        <dsp:cNvSpPr/>
      </dsp:nvSpPr>
      <dsp:spPr>
        <a:xfrm>
          <a:off x="203200" y="1354666"/>
          <a:ext cx="1219200" cy="186504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Aproximación de Funciones</a:t>
          </a:r>
        </a:p>
      </dsp:txBody>
      <dsp:txXfrm>
        <a:off x="240695" y="1392161"/>
        <a:ext cx="1144210" cy="1790058"/>
      </dsp:txXfrm>
    </dsp:sp>
    <dsp:sp modelId="{9C6BE4B7-97AE-4948-A7AE-4E3EE2260598}">
      <dsp:nvSpPr>
        <dsp:cNvPr id="0" name=""/>
        <dsp:cNvSpPr/>
      </dsp:nvSpPr>
      <dsp:spPr>
        <a:xfrm>
          <a:off x="203200" y="3279662"/>
          <a:ext cx="1219200" cy="186504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Complemento Ortogonal </a:t>
          </a:r>
        </a:p>
      </dsp:txBody>
      <dsp:txXfrm>
        <a:off x="240695" y="3317157"/>
        <a:ext cx="1144210" cy="1790058"/>
      </dsp:txXfrm>
    </dsp:sp>
    <dsp:sp modelId="{DC499ABC-C3CE-D44A-8F99-17E45518D79F}">
      <dsp:nvSpPr>
        <dsp:cNvPr id="0" name=""/>
        <dsp:cNvSpPr/>
      </dsp:nvSpPr>
      <dsp:spPr>
        <a:xfrm>
          <a:off x="1625600" y="1354666"/>
          <a:ext cx="6299200" cy="3793066"/>
        </a:xfrm>
        <a:prstGeom prst="roundRect">
          <a:avLst>
            <a:gd name="adj" fmla="val 10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2408597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/>
            <a:t>DG2</a:t>
          </a:r>
        </a:p>
      </dsp:txBody>
      <dsp:txXfrm>
        <a:off x="1742250" y="1471316"/>
        <a:ext cx="6065900" cy="3559766"/>
      </dsp:txXfrm>
    </dsp:sp>
    <dsp:sp modelId="{10A05458-4CC2-284E-ADEA-F5E177609667}">
      <dsp:nvSpPr>
        <dsp:cNvPr id="0" name=""/>
        <dsp:cNvSpPr/>
      </dsp:nvSpPr>
      <dsp:spPr>
        <a:xfrm>
          <a:off x="1783080" y="2682240"/>
          <a:ext cx="1259840" cy="218101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Álgebra Lineal II: Espacios con producto interno</a:t>
          </a:r>
        </a:p>
      </dsp:txBody>
      <dsp:txXfrm>
        <a:off x="1821824" y="2720984"/>
        <a:ext cx="1182352" cy="2103525"/>
      </dsp:txXfrm>
    </dsp:sp>
    <dsp:sp modelId="{EBB047F6-2CC6-5048-9A93-56C36CF1AC7F}">
      <dsp:nvSpPr>
        <dsp:cNvPr id="0" name=""/>
        <dsp:cNvSpPr/>
      </dsp:nvSpPr>
      <dsp:spPr>
        <a:xfrm>
          <a:off x="3223100" y="2709333"/>
          <a:ext cx="4511040" cy="2167466"/>
        </a:xfrm>
        <a:prstGeom prst="roundRect">
          <a:avLst>
            <a:gd name="adj" fmla="val 10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1223415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/>
            <a:t>DG1: Producto interno y </a:t>
          </a:r>
          <a:r>
            <a:rPr lang="es-ES" sz="2500" kern="1200" dirty="0" err="1"/>
            <a:t>Ortogonalidad</a:t>
          </a:r>
          <a:endParaRPr lang="es-ES" sz="2500" kern="1200" dirty="0"/>
        </a:p>
      </dsp:txBody>
      <dsp:txXfrm>
        <a:off x="3289757" y="2775990"/>
        <a:ext cx="4377726" cy="2034152"/>
      </dsp:txXfrm>
    </dsp:sp>
    <dsp:sp modelId="{C0CCCBE0-936E-3C4C-84F5-E255A7FA7478}">
      <dsp:nvSpPr>
        <dsp:cNvPr id="0" name=""/>
        <dsp:cNvSpPr/>
      </dsp:nvSpPr>
      <dsp:spPr>
        <a:xfrm>
          <a:off x="3323336" y="3684693"/>
          <a:ext cx="2111356" cy="97536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Álgebra Lineal I: Espacio Vectorial </a:t>
          </a:r>
          <a14:m xmlns:a14="http://schemas.microsoft.com/office/drawing/2010/main"/>
          <a:r>
            <a:rPr lang="es-ES" sz="1400" kern="1200" dirty="0"/>
            <a:t> y Producto interno.</a:t>
          </a:r>
        </a:p>
      </dsp:txBody>
      <dsp:txXfrm>
        <a:off x="3353332" y="3714689"/>
        <a:ext cx="2051364" cy="915368"/>
      </dsp:txXfrm>
    </dsp:sp>
    <dsp:sp modelId="{4C350278-7114-514E-86B0-6302833364F2}">
      <dsp:nvSpPr>
        <dsp:cNvPr id="0" name=""/>
        <dsp:cNvSpPr/>
      </dsp:nvSpPr>
      <dsp:spPr>
        <a:xfrm>
          <a:off x="5494759" y="3684693"/>
          <a:ext cx="2111356" cy="97536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Producto punto; perpendicularidad, ángulo entre vectores, proyecciones…</a:t>
          </a:r>
        </a:p>
      </dsp:txBody>
      <dsp:txXfrm>
        <a:off x="5524755" y="3714689"/>
        <a:ext cx="2051364" cy="915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06T14:36:31.196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11476 5565,'-43'-43,"-12"-6,-3 4,17 15,-1-1,0 0,-1-1,-13-10,0 0,-15-9,10 8,-6-3,3 1,-1 1,-11-3,-2-3,18 8,0-4,1 4,-15-6,0 2,-8-9,2 0,20 15,-1 0,-22-14,0 0,22 13,-1 0,7 4,-3-1,-2-1,-9-4,-1-2,4 4,-6-4,0 1,5 5,-6-2,7 2,6 0,-1 1,-6 1,-6-1,5 2,-1-3,1 0,2 4,-4-1,3 2,-2 0,0 2,-14-6,-2-1,-5 0,0 2,7 3,0 2,-5-2,1 1,5 0,0 0,-5 3,-1 1,5 0,0 1,-5 3,0 0,12 1,0 0,-5 0,1-1,3 1,1 0,0 4,-1-1,-3-3,0 1,9 6,0 1,-9-4,-1 0,5 3,-1 2,-4 2,-1 1,5-4,1 2,-4 5,-1-1,5-5,0 0,-6 6,0 0,6-3,-1 1,-3 2,0 1,3 0,1 0,-6 0,0 0,1 0,-1-1,0 1,0 0,-5 3,-1 1,5-4,0 1,-5 6,0 0,6-6,1 0,-1 5,0 2,1-4,-1 1,2 2,-4 2,11-1,-4 0,2 0,-15 0,1 0,14 0,-3 0,6 0,-6-1,3 2,-6 1,1 3,9 2,0 1,-4 4,0 1,4 2,3 1,19-3,1 1,-12 3,2 1,-9 8,20-6,0-1,-22 7,2 10,13-6,7 4,3-4,15 0,-6-8,14 7,-4-3,6-1,-1 3,0-3,-9 19,11-11,-16 12,21-8,-19 8,19-5,-21 24,15-16,-13 26,8-5,-2 8,6-1,-2-14,8 11,-9-11,9 15,-4-9,11 7,1-14,6 6,0-15,0 6,0 2,0-6,0 19,0-31,17 55,3-42,-4-8,4-1,21 8,-4 4,9-9,6 13,7-3,7 2,8 5,-1-11,-28-21,1 0,3-4,2-2,3 5,2-1,6-4,2-3,5 1,2 1,4 1,2-1,4-5,2-1,4 8,1-2,0-8,2-3,4 6,2-1,-30-9,2 0,0-1,0-2,0 0,1 0,1 0,1 0,5-1,5 0,6-1,2-1,-5 0,9-1,-3-2,3 1,-5 1,5 0,-1-1,-4-1,7-2,-4-1,-1-1,-6 1,-1 0,1 0,7 0,2 0,-1 0,-8 0,-1 1,1-2,3-1,1 0,-2-2,-2-1,-2-2,0 0,-5-2,0 0,3-2,-4-1,3-1,0-1,-7 1,18-4,2-1,-13 2,10-3,0 0,-10 1,11-8,-2-2,2 0,7-3,-4 0,-16 4,-4-1,1-2,1-3,1-2,1-1,8 0,1 0,0-2,-3-3,-1-1,2-2,-12 8,2-1,0 0,0-1,-3-1,0 0,0-1,0-1,4-4,1-1,1-1,0 1,2 1,1 1,1-1,-1-1,-1-1,-1-2,3-1,5-1,-10 7,6-2,3-1,0 0,-2 1,-4 1,-1-1,-4 2,-1 0,2 0,3-2,1 1,4 0,1-2,2 1,-1 0,-1 1,-4 1,0 2,0-1,0 1,-2 1,-2 0,6-2,-4 2,0 0,1-1,4-1,0-1,4-3,2-1,0 1,-5 1,-6 4,2-3,-6 4,-2 0,4-2,0 0,3-1,1-1,0 0,-3 3,4-2,-3 2,0 0,5-1,-5 3,3-1,2-1,1 1,-2-1,0 1,-1 1,1-1,-1 1,1 0,-2 1,0 1,0 0,0 1,0 0,-3 1,0 1,-1 0,0 0,2 1,0 0,2 1,-1 0,1 1,-1 0,-2 1,-1 0,0 1,1 1,0 1,1 1,1 1,0 1,0 0,0-1,1-2,0 0,0-1,-1 1,0 3,15-3,-2 2,0 1,1-1,0-4,0-1,0-1,-1 4,-4 4,-1 1,0 2,-1-1,-3 1,0-1,0 0,0 2,-1 0,0 1,0 1,0 1,1 2,1 1,-1 2,-4-1,6-1,-4 1,3 0,14-1,3 0,-3 3,-16 6,-3 2,2-1,12-4,2-3,0 4,-3 4,1 4,2-1,-10-2,5-1,-2 0,-5 2,0 0,-4 1,2 1,16 1,3 3,-9 2,-5 7,-8 3,-6 2,-4 3,-7 6,-2 2,-4-4,-2 0,-5 2,-3 0,38 27,-11-2,-6 5,-8 1,2 15,-14-3,7 10,-13-3,7 9,-26-39,-1 0,1 1,-1 0,-1 8,-1 0,-1-8,-1 0,-1 9,-1-2,7 26,-8-24,1 4,1 6,-2 0,-1-5,1 2,1 14,-2-1,-4-19,-1-1,0 6,1 1,0 4,-1 1,1-1,0 1,0 4,0 2,-3 0,-2 0,1 0,0 1,-4 4,0-1,0-9,0-1,0 6,0-2,0-9,0-1,0 1,0-3,0 29,-7-26,-1 1,-2 21,-3-25,-2 1,-6 33,-7-1,-4-8,4 7,-11-7,17-27,-1 1,2-14,0 0,-4 9,0-2,-13 23,-8 1,7-8,-12 1,14-16,-20 15,24-27,-21 18,19-21,-7 7,-5-4,12-4,-10-10,11 3,-9-9,4 4,-12-4,-1 0,-8 0,1 1,-8 1,-11-6,-9 6,6-10,-5-1,16 2,-3 0,7-3,-5-1,3 1,-14 4,1-1,-6-3,-1 0,-1-1,0 0,22-6,-1 0,0-1,-28 4,-1 0,27-3,-3 0,2 0,2-3,1 0,-1 0,-3 0,-1 0,1-1,-1-1,1-1,-1-1,-4 1,0 0,0 0,3 0,1 0,-1 0,-7 0,-1 0,0 0,4 1,0-1,0-1,0-3,0-2,0 0,-4 3,0-1,1-1,7-6,1-1,-1 0,-3 2,0 1,0 0,4-3,1 0,-1-1,0 1,1 0,0 0,3 0,0 0,1 0,0 1,1-1,0 0,-29-5,2 0,7 0,-4 0,10 2,-5-2,5 1,-5-5,1-1,8 6,-4 0,6-1,2-2,4 0,-1 1,0-1,1 0,1-2,4-1,-1-1,-4 0,-1 0,1 3,-1 0,1-2,-1-1,-5 3,0 0,-1 0,-1-1,-4-3,-1 1,-6 1,0 1,6-1,-2 1,-9 0,-1 1,5-2,0 2,-6 2,0 0,6-6,0-1,-4 3,-1 0,5 1,0-1,0-2,0 0,-5 2,1 0,10-3,0 0,-10 3,-1 1,7-3,-4-1,6 1,-6-1,4 0,17 6,2 0,-2-2,-13-5,-3-2,5 2,-9 0,4 2,4-4,1-1,-1 4,0 0,0-3,1-1,4 1,1 1,-1 6,4 0,20 0,3 0,-7 7,3 0,-18-17,-13 9,23-6,10 15,16-2,15 5,3 1,9 4,1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6T14:37:54.28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  <inkml:brush xml:id="br1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7796.94922"/>
      <inkml:brushProperty name="anchorY" value="-10457.02832"/>
      <inkml:brushProperty name="scaleFactor" value="0.5"/>
    </inkml:brush>
  </inkml:definitions>
  <inkml:trace contextRef="#ctx0" brushRef="#br0">765 7883 24575,'-4'-34'0,"-2"3"0,-9-9 0,-2 2 0,-11-13 0,-10-12 0,-8-9-556,21 25 1,0-3 555,-2 2 0,-1-5-989,-13-36 1,3-2 988,12 30 0,0-1 0,-2-5 0,-3-7 0,3 5 0,2-6 0,2 2 0,1 11 0,-1-2 0,2 0 0,-6-26 0,3 2 0,-1 0 0,3 0 0,9 6 0,2 1 0,0 5 0,1-1 0,5-3 0,3-1 0,-1 11 0,1-1 0,2-9 0,2-1 0,4 5 0,4-1 0,3 11 0,4-2 0,2 1-1053,15-22 0,5 1 1053,-9 23 0,1-1 0,1 3 0,19-24 0,1 4 0,0 0 0,3 1-797,-14 25 0,1 1 0,2-1 797,2-3 0,0 0 0,2 1 0,4-1 0,1 1 0,2 0-575,1 0 0,0-1 0,3 1 575,5-3 0,2 1 0,2 1-519,4-1 0,3 2 0,1-1 519,2-2 0,2 1 0,1 0 0,-16 15 0,1 1 0,0 1 0,1 1 0,-2 0 0,-1 2 0,1 0 0,1 2 0,0 1 0,1 2 0,1 0 0,0 3 0,21-9 0,2 2 0,0 2 0,0 2 0,2 3 0,-4 2-141,-15 7 0,-2 2 1,2 1 140,9-2 0,3 1 0,-3 3 0,-10 5 0,-2 2 0,2 0-325,13-2 1,2 1 0,6 1 324,-6 3 0,5 1 0,1 0 0,-3 2 0,-14 2 0,-3 2 0,1-1 0,2 1 0,17-1 0,3 0 0,0 0 0,-4 1 0,10 1 0,-4 0 0,0 3-142,1 2 0,0 1 1,0 4 141,0 1 0,0 3 0,-3 4 0,-6 2 0,-2 4 0,0 3 0,1 5 0,1 3 0,-3 1 96,-5-1 0,-2 1 0,-1 2-96,1 4 0,-1 1 0,-5 0 174,9 5 1,-4 2-175,-20-7 0,1 3 0,-5-1 0,5 9 0,-4 2 0,13 10 0,1 8 0,-15-9 0,1 4 0,-6-1 0,2 7 0,-4 3 0,-7-9 0,0 5 0,-7-3 0,-6 11 0,-8 2 292,-6-8 1,-2 5 0,-3-2-293,-2-6 0,-1-1 0,-1 2 0,-1 12 0,0 3 0,-3-1 0,-1-9 0,-2-1 0,-5-1 0,-4-1 0,-4 0 0,-3 0 0,-2 9 0,-3 1 0,-6-3 128,-8-6 1,-6-2 0,-1 0-129,0 3 0,-1 1 0,-4-2 0,-6-3 0,-4-1 0,0-3 0,1-2 0,0-2 0,-1-3 0,8-12 0,0-3 0,-2-2 309,-7 2 0,-3-3 0,1-4-309,-9 0 0,-2-4 0,11-7 0,-3-2 0,0-2 0,-20 3 0,-1-5 0,-7-4 0,0-5 176,14-8 1,2-3-177,-5 2 0,2-2 682,15-7 0,1-5-682,-2-7 0,2-6 0,8-2 0,2-6 0,0-7 0,2-7 0,-10-20 0,5-5 0,18 13 0,3-1 0,-12-20 0,7-2 0,23 21 0,5 0 0,-2-4 0,2-3 646,8-22 0,2-3-646,-2 10 0,3-2 0,6 12 0,4-3 0,3 3-113,11-16 0,8 2 113,-1 18 0,5 0 0,5 1-516,7 1 1,5 1 0,4 1 515,8-5 0,5 1 0,2 1-729,3-1 1,2 1 0,4 3 728,-13 15 0,2 1 0,2 2 0,0-1-452,3-2 0,0 0 0,1 1 0,2 3 452,4 3 0,2 3 0,1 2 0,0 1 0,2-1 0,1 1 0,0 1 0,1 4 0,-1 3 0,1 3 0,0 3 0,1 2 0,3 1 0,0 2 0,1 2 0,-1 2 0,-3 1 0,0 1 0,0 2 0,0 1 0,-1 2 0,1 1 0,-1 1 0,-1 1-218,-3-1 0,0 0 0,-2 2 1,1 4 217,-2 6 0,0 4 0,0 3 0,-2 0 0,19 1 0,-1 2 0,2 10 0,-24 0 0,4 7 0,0 4 0,-2 0 0,-6-1 0,18 12 0,-8 0 0,3 3 0,-7-4 0,4 2 0,-4 1 0,-11-2 338,4 18 1,-10 0-339,-12-17 0,0 2 0,-5 1 0,0 20 0,-4 2 0,11 8 0,-2 4 0,-21-27 0,-2 1 0,-4 0 0,4 25 0,-5 0 0,-1 4 0,-4 3 0,-9-16 0,-2 4 0,-1-3 265,1-13 1,-1-2 0,0 3-266,0 17 0,-1 3 0,-4-7 0,-4-5 0,-4-3 606,-1-9 1,-3 2 0,-3-3-607,-13 8 0,-5-3 0,-4 13 0,-4-1 0,-4-4 0,-2-6 1073,8-15 0,-2-3-1073,-7-1 0,-4-4 0,5-9 0,-2-6 632,3-5 0,-2-5-632,-2-3 0,1-5 0,-44 5 0,9-13 0,2-1 0,30-24 0,3-11 0,-24-28 0,25 5 0,5-7 592,13 1 1,6-4-593,1-12 0,4-3-93,-3-5 0,3-4 93,11 22 0,2-4 0,2-2-592,0-16 0,1-3 0,1 1 592,2 11 0,0 1 0,1-3 0,1 5 0,1-3 0,0-1 0,1 4 0,0-12 0,1 4 0,4-2 0,6-9 0,4 0 0,3-1-931,-1 1 1,2 0 0,6 0 930,1 18 0,4-1 0,1 1 0,1 1 0,-3 4 0,0 2 0,0 0 0,3-2 0,5-7 0,2-2 0,1 1 0,1 3 0,-2 8 0,0 2 0,2 1 0,0 0 0,2-5 0,1 0 0,1 0 0,1 1 0,0 4 0,2 1 0,1 1 0,1 1 0,-2 3 0,2 0 0,0 2 0,2 1-392,-1 0 1,0 0-1,2 2 1,2 2 391,3 3 0,1 2 0,2 2 0,-1 0 0,1-1 0,-1 1 0,1 1 0,1 2 0,2 2 0,1 3 0,1 0 0,1 1 0,3 0 0,1 0 0,0 2 0,1 2 0,-3 4 0,0 1 0,1 1 0,7 2 0,9 0 0,7 1 0,4 1 0,-2 1 0,-4 3-421,2 0 0,-5 2 1,1 2-1,4-1 421,-2 1 0,4 0 0,1 0 0,-1 2 0,-6 2 0,2 4 0,-4 2 0,-4 1 0,-4 0 15,2-1 0,-4 0 0,2 0-15,17 2 0,4 2 0,-5-1 0,-22 0 0,-3 0 0,1 0 0,10 0 0,3 0 0,0 0 0,-3 0 0,0 0 0,-1 0 334,-7 0 1,-2 0 0,-1 0-335,28 0 0,-4 0 830,-19 0 1,-3 0-831,-4 0 0,-5 0 4054,17 0-4054,5 0 2976,-32-4-2976,-16-2 2502,-14-13-2502,-13-2 1292,-2-9-1292,-9-13 65,-22 2-65,-31-39 0,16 43 0,-7-1-1073,-14-9 0,-9-6 1,2 3 1072,-9-9 0,-2 0 0,5 8 0,-7 0 0,4 1 0,13 10 0,2 2 0,2 3 0,-15-8 0,0 2-752,10 6 0,-2-1 0,1 4 752,-13-3 0,0 1 0,12 2 0,-3-1 0,0 1 0,3 7 0,0 2 0,1 0 0,-2-1 0,0 0 0,0 1 0,-29-8 0,-1 2 0,28 11 0,-1 0 0,0 1 0,-28-5 0,0 0 0,0 0 0,1 1 0,7 7 0,1 2-612,4 0 0,2 0 612,10 4 0,0 1 0,-4 2 0,2 1-346,13 0 0,1 1 346,0 3 0,1 0 0,-1 0 0,4 0 2048,-27 0-2048,20 0 0,3 0 0,-2 0 0,-4 0 0,1 0 0,10 0 0,-26 2 0,-3 2 0,6 9 0,3-5 0,1 4 0,-8 27 0,33-22 0,1 2 0,6 10 0,-1 2 0,-6-3 0,-1 2 0,2 4 0,1 2 739,-1-1 1,1 1-740,-1 3 0,0 1 0,4-1 0,1 1 0,2 2 0,2 0 1414,-18 20-1414,1 6 0,23-14 0,-6 10 953,9-4-953,11-3 492,7-11-492,5 19 934,6-18-934,0 19 70,16-14-70,11 9 0,24 9-252,-19-33 1,6 2 251,14 14 0,10 5 0,-4-5-1100,-6-10 0,2-1 1100,12 12 0,7 6 0,-5-9 0,-10-13 0,-1-5 0,20 13 0,5 1 0,-16-8 0,2 1 0,-3-4 0,9 1 0,0-2 0,-4 1 0,5 2 0,-5-5 0,5-2 0,-1-3 0,-11-2 0,2 1 0,1-1-770,-3-2 0,0-1 0,1-1 770,30 9 0,1-1 0,-32-8 0,-1 0 0,3 1 0,15 3 0,3-1 0,-2 1-860,-8-2 0,-3 1 0,3 0 860,9 3 0,1 1 0,-1-1 0,-7 0 0,-3-1 0,1 1 0,-3-1 0,1 1 0,-1 0 0,3 3 0,-1 0 0,-2 0-650,19 8 1,-2 0 649,-23-10 0,0 1 0,-2-1 0,14 7 0,-1 2 0,-14-7 0,1 1 0,-1 1 0,21 12 0,-3 3 0,3 7 0,-2 0 0,-7-7 0,2 5 0,0 7 0,4 8 0,-5-4 0,-21-19 0,-5-3 0,3 4 0,23 20 0,3 5 0,-11-5 0,-18-10 0,-6-2 0,15 12 0,-3 3 0,-15-5 0,-4 2 0,7 11 0,-2 3 0,-4 3 0,-5 1 0,-4-3 0,-5 2 0,-3 4 0,-5 1 0,-4-5 0,-3 0 132,-2 0 1,-3-2-133,1-5 0,-6-2 0,-8-4 0,-5-1 0,2-4 0,-5-1 0,-17 4 0,-5-3 0,7-8 0,-2-2 0,-9 4 0,-3-1 0,3-4 0,0-3 0,-1-1 0,-1-1 0,-5 1 0,-2-1 0,6-3 0,-3-1 0,-5-2 0,-3-1 0,1 1 0,0-2 0,-2-5 0,-1-3 0,-2-1 0,-4-2 0,-27 1 0,-3-4 0,20-9 0,0-2 0,10-2 0,-2-1 0,4-4 0,-6-3 0,2-3 0,0 1 0,-1-1 401,1-3 1,-1 0-402,1 0 0,-1 0 0,0 1 0,1-2 0,-1-8 0,1-3 0,-1 1 0,1-4 0,-1-9 0,0-5 0,1 2 0,-1-1 0,-1-6 0,-1-3 313,-13-9 1,-1-4-314,7-1 0,0-2 0,20 12 0,-2-2 0,2 0-124,5 0 0,2-1 0,-1-1 124,-1 0 0,0 0 0,2 1 0,-12-12 0,1 1-71,-7-7 1,0 1 70,16 14 0,-1 0 0,-10-6 0,-1-1 0,1-3 0,-1 1 0,2 3 0,-2-1 0,7 6 0,-2-3 0,2 1 0,-13-12 0,1 1-383,12 15 0,-2-2 0,2 1 383,4 0 0,3-1 0,1 5 0,-7-1 0,0 1 241,-18-21 0,1 2-241,25 22 0,0 3 0,-10-2 0,-2-1 718,9-2 1,0 3-719,4 13 0,1 1 0,2-6 0,2 1 1328,-19 2-1328,16 3 0,1-1 0,-21-2 0,-13-7 0,15 6 0,5 10 2718,-2 0-2718,-5-4 0,-8-4 0,24 8 0,-37-13 0,50 20 0,-50-13 0,30 6 0,-27-2 0,30 3 0,-1 0 0,-37-5 315,32 7 0,0 0-315,8 2 0,1 1 0,-1 2 0,-1 0 0,-4 0 0,-1-1 0,-3-2 0,-2 0 0,0 2 0,-1 0 0,-4 0 0,-1 0 0,-5-3 0,0 0-446,-1 6 1,-1 0 445,-5-6 0,0-1 0,1 7 0,-1 0 0,0-7 0,0 1 0,1 5 0,-1 2 0,0-4 0,0 0 0,1 3 0,-1 2 0,0 1 0,0 2 0,6 0 0,0 1 0,-5 3 0,1 0 0,8 0 0,2 0 0,-5 0 0,0 0 0,5 0 0,1 0 0,-1 0 0,1 0-380,4-1 0,0 2 380,3 4 0,-2 3 0,-12 7 0,2 4 0,19-4 0,3 1 0,-3 6 0,3-2 0,-20 5 0,24-2 996,-14 6-996,4-4 1796,9 10-1796,-2-11 1123,10 9-1123,-1-10 0,7 8 0,-16 6 0,13 4 0,-3-5 0,8 8 0,6-16 0,-2 10 0,3-6 0,11-2 0,-5 6 0,8-4 0,1 10 0,2-10 0,8 24 0,-3-15 0,4 10 0,0-9 0,0-10 0,0 4 0,0 0 0,4-4 0,7 10 0,12 3 0,-1-6 0,12 12 0,-6-18 0,12 13 0,1-5 0,-1-6 0,21 19 0,-18-22 0,12 12 0,-9-11 0,9 5 0,-5-12 0,12 16 0,-11-23 0,3 10 0,22 2 0,-27-14 0,1-2 0,21 12 0,-12-10 0,-1-3 0,2 0 0,35 11 0,-19-11 0,-14 4 0,29-5 0,-16 0 0,6 0-377,-26-6 1,0 0 376,22 5 0,-20-4 0,1-1 0,37 0 0,1 5 0,-17-10 0,-23 1 0,-1 0 0,30-3 0,-28 0 0,0 0 0,39 0 0,-44 0 0,1 0 0,45 0 0,-42 0 0,2 0 0,-5 0 0,1 0 0,9 0 0,0 0 0,-5 0 0,3 0 0,33-3 0,1-1 0,-29 0 0,0 0-754,28-7 0,0-1 754,-33 4 0,-3 0 0,10-3 0,0 0 0,-3 0 0,-1 0 0,1-1 0,-1 0 0,5-3 0,-1-1 0,-4 1 0,1 0 0,4 0 0,1-1 0,0 1 0,-1-1 0,-5-2 0,1 0 0,3-2 0,0 0 0,-4 1 0,1 0 0,10-4 0,0 0 0,-4 3 0,0 0 0,9-4 0,1-1 0,-11 2 0,1 0 0,9-2 0,1 1-908,-5 0 1,1 0 907,4-4 0,1-1 0,-3 5 0,5-3 0,-15 3 0,6-5 0,1 0 0,-8 3 0,13-2 0,2-2-757,-4 0 0,12-5 0,-1-1 0,-13 3 757,1-2 0,-4 0 0,3 1 0,7-3 0,-8 2-838,-4-2 1,0 0 837,7 0 0,7-2 0,-6 0 0,5-6 0,0-1 0,-2 7 0,6-1 0,-5-1 0,-14 4 0,-4 1 0,-2 2 0,16-2 0,2 0 0,0-3 0,5-5 0,-9 6 0,-13 11 0,1 0 0,9-6 0,8-3 0,-2 2 0,-10 5 0,-3 1 0,2 1 0,2 1 0,1 0 0,-1 0 0,-2-1 0,0-1 0,2-1 0,12-3 0,3 0 0,-6 1 0,3-5 0,0-1 0,0 4 0,8-1 0,-5 1 0,-18 2 0,-3 1 0,1 2 0,5 2 0,2 2 0,-4-1 0,11-8 0,2-2 0,4 3 0,8-2 0,-6 3 0,-25 8 0,-3 1 0,3 0 0,16-5 0,5-1 0,-3 1 0,-11 3 0,-1 1 0,-2 2 0,24-3 0,-2 2-128,-8-4 0,0 1 128,2 4 0,1 1 0,-3 2 0,-2 1 0,-14 3 0,-2 3 444,13-1 0,-5 2-444,6 4 2793,-18 6-2793,-10 0 2824,-6 0-2824,-11 0 1920,2 0-1920,-16 4 610,5 5-610,-9 11 0,-2 0 0,1 8 0,-3 3 0,4 7 0,-4 6 0,0 0 0,-5 7 0,-1 1 0,0 7 0,-3 17 0,3-20 0,-5 25 0,0 15 0,0-11-271,0-29 0,0-1 271,0 21 0,0-7 0,0 24-44,0-41 44,0 37 0,0-24 0,-5-1 0,-8 26 0,-6-34 0,0 7 0,-11 9 0,11-29 0,-18 31 0,7-14 0,-1 1 0,-11 8 0,9-9 0,-16 3 0,5-1 0,-15 4-175,-8-6 175,30-27 0,-2 1 0,-1-3 0,-2 0 0,-3 4 0,-1 0 0,2-3 0,-5 0 0,-24 14 0,-1-1 0,22-14 0,0 1-529,-21 10 1,1-1 528,24-11 0,2-3 0,1-1 0,0-3 0,-29 12 0,1 0 0,11-14 0,-7 9 0,-5-5 0,12-6 0,-5-1 0,8-6 677,-1 0-677,-7-6 1141,6-1-1141,-22-5 0,19 0 0,-19 0 0,6 0 0,-2 0-499,-15-12 499,7-3 0,36 2 0,-3-2 0,-20-2 0,-2 0 0,13 1 0,-1 1-634,-16 1 1,1 0 633,19-1 0,4 2 0,-36 4-231,41 2 0,2 1 231,-23 0 0,-5 5 0,10-5 455,14 6-455,9 0 1267,7 0-1267,12 0 506,2 0-506,12 3 0,-1 2 0,11 3 0,-2 1 0,3 3 0,0-2 0,-5 12 0,4-7 0,-3 14 0,-1-4 0,4 5 0,-9 7 0,-1 20 0,-7 6 0,-4-2 0,3-4 0,-1-13 0,7 2 0,-9 11 0,9-11 0,-9 12 0,9-13 0,-4 13 0,6-13 0,0 6 0,0-13 0,0 4 0,5-10 0,-3 4 0,8-11 0,-8 4 0,7-10 0,-2 10 0,4-9 0,0 3 0,0 1 0,0-4 0,0 8 0,0 5 0,0 0 0,0 5 0,0-8 0,0 0 0,0 0 0,-5 0 0,4 1 0,-3 5 0,4-5 0,0 6 0,0-1 0,0-4 0,0 10 0,0-4 0,0-1 0,0 6 0,0-12 0,0 12 0,0-12 0,0 6 0,0-7 0,0-5 0,0-2 0,0 1 0,0-5 0,0 13 0,0-11 0,0 5 0,0-8 0,0 1 0,4-1 0,-3-4 0,3 3 0,-4-3 0,0 0 0,0-1 0,0-1 0,0-2 0,0 3 0,0-5 0,0 0 0,0 0 0,0 1 0,0-1 0,0 0 0,0 1 0,0-1 0,0 0 0,0 0 0,0 1 0,0-1 0,0 0 0,0 1 0,0-1 0,0 0 0,0 0 0,0 1 0,0-5 0,0 0 0</inkml:trace>
  <inkml:trace contextRef="#ctx0" brushRef="#br1" timeOffset="2906">12900 7336 24575,'24'18'0,"-2"-2"0,-3 8 0,1-1 0,-2-7 0,2 12 0,-1-17 0,0 17 0,0-13 0,0 5 0,12 10 0,-3-6 0,12 16 0,-1-6 0,2 0 0,7 2 0,-7-2 0,-2 0 0,0 0 0,1-6 0,0 5 0,-3-10 0,-6 2 0,-6-5 0,-1-5 0,-6-2 0,0-4 0,1 0 0,-5 0 0,-2 0 0,5-5 0,-2 4 0,7-7 0,-8 3 0,3 0 0,-8-3 0,8 3 0,-3-4 0,0 4 0,3-3 0,-3 7 0,0-4 0,3 5 0,-3 0 0,0-4 0,3 4 0,-7-5 0,2 1 0,-3 3 0,-1-8 0,0 4 0,1 0 0,-1-3 0,0 2 0,0-3 0,1 0 0,-5-3 0,0-2 0,0-3 0,0-1 0,5 1 0,-5-1 0,4 1 0,-4 0 0,4-1 0,1-4 0,0 4 0,-1-4 0,0 4 0,1-3 0,4 2 0,-3-8 0,8 8 0,-4-8 0,4 4 0,0-4 0,1 3 0,-1-2 0,7-4 0,0 0 0,7-5 0,-2 6 0,0 0 0,-5 0 0,4 0 0,-10 2 0,5 2 0,-6-1 0,0 3 0,1-5 0,-1 5 0,-4-4 0,4 4 0,-4-5 0,4 1 0,9-9 0,-7 7 0,7-7 0,-9 13 0,-4-4 0,4 4 0,-4-1 0,4-2 0,-4 7 0,-1-3 0,0 4 0,-4 1 0,4-1 0,-5 4 0,0-2 0,1 6 0,-1-6 0,0 2 0,0 0 0,-3-2 0,-9 6 0,-7-3 0,1 4 0,2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6T14:38:13.245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12857 1065 24575,'0'35'0,"0"5"0,0-3 0,0 40 0,0-19 0,0-9 0,0 3-851,0 37 851,0-37 0,0 3-577,0 13 0,0 1 577,0-4 0,0 2 0,0 18 0,0 2-1006,-3-9 0,-2 0 1006,-3 14 0,-1 3 0,1-1 0,-3 2-1014,-1-29 0,-3 1 0,0 2 1014,-1 15 0,0 4 0,-3-3 0,-1-9 0,-3-2 0,0 1 0,-2 10 0,0 2 0,-2-2 0,0-8 0,-1-1 0,0-1 0,0 3 0,-1 0 0,1-3-736,-7 15 1,-1-2 735,7-14 0,-1 1 0,-1-5 0,-6 2 0,0-1 0,7-9 0,0 4 0,-3 0 0,-8 6 0,-4-1 0,2-1 0,5-7 0,1-3 0,-2 2 0,-6 7 0,-3 1 0,-1-3 0,4-6 0,0-3 0,1-1 0,3-5 0,1-1 0,-3 1 0,-5 3 0,-3 1 0,0 0 0,1 2 0,1-1 0,0-3 0,-15 8 0,0-2 0,13-12 0,-2 1 0,2-3 0,-10 3 0,0-3-305,-14 8 0,-2 1 305,2-1 0,-1-2 0,5-11 0,-1-2 0,-5 1 0,0-3 0,1-8 0,-1-3 0,-4 2 0,-1-2 0,1-5 0,-2-2 0,-4 1 0,-1-2 0,5-2 0,0-1 0,-5 2 0,0-2 0,7-3 0,-1-1 0,-5 1 0,-1-2 0,5-2 0,-1-1 0,-3 0 0,-1 0 0,1-3 0,-1-1 0,-1 1 0,0-2 0,0-3 0,0 0 0,-11 0 0,0 0 0,10 0 0,-1 0 0,26 0 0,-2 0 0,-3 0-154,-16 0 1,-4 0-1,6 0 154,-3 0 0,-1 0 0,0-2 0,-8-1 0,2-1 0,10-2 0,1-2 0,0 0 52,-4-2 1,-1 0-1,0-1-52,0 1 0,1 0 0,1-1 0,9 0 0,1-1 0,-6-1 0,-11 1 0,-8 0 0,-1 0 0,10-1 0,12 1 0,6-1 0,-9-1-209,-7-1 1,-14-2 0,-3 0-1,7 0 1,19 1 208,6-1 0,3-2 0,-9 1 0,-13-4 0,-2 0 0,12 1-280,-7-6 1,3 0 279,18 8 0,-6-2 0,0 1 0,9 0 0,-10-8 0,3-1 0,-9-5 0,-7-3 0,10 3 160,19 8 0,1-1-160,-15-8 0,-8-4 0,9 2 0,8 1 0,4 0 0,-16-9 0,-2-2 0,6-2 0,1-1 0,2 1 0,2 0 0,-1 0 0,2 0 0,2 0 0,1 0 554,4 1 0,1 0-554,0 0 0,2 1 0,3 1 0,1-1 0,0-2 0,0-2 0,3 1 0,1-1 0,4-1 0,1-2 0,-2-4 0,1-1 0,7 2 0,0-1 0,-5-8 0,0-5 0,6 0 0,1-6 0,1 4 0,-5-9 0,1-1 391,5 6 1,-1-6 0,4 6-392,2-2 0,3 5 0,-1-2 0,1-1 521,2-3 1,1 0-522,4 9 0,0 0 0,-1-9 0,2-1 0,6-1 0,1-1-336,-1-3 0,2-6 336,6 13 0,3-4 0,-1 1 0,1 9 0,-1 2 0,1-1 0,1-6 0,1-1 0,1 0 0,-1 3 0,0 1 0,0 1 0,0-24 0,0-1 0,0 23 0,0-2 0,0 1 0,-1 7 0,1 2 0,1 1 78,2-31 1,1 5-79,-1 27 0,1 3 0,2-4 0,3 3 1596,10-18-1596,-11 31 0,0-3 0,1 1 0,2 1 0,7-29 0,-9 28 0,1 1 0,8-12 1459,-2-8-1459,-9 27 3007,2 9-3007,-8 11 1350,4 5-1350,-5 8 502,4 7-502,-4 5 0,4 4 0,-4 5 0,0-1 0,0 0 0,0 1 0,0-1 0,0 0 0,0 0 0,0 1 0,0-1 0,0 0 0,0 1 0,0-1 0,0 0 0,-4 1 0,3 3 0,-2-2 0,-1 7 0,-1-8 0,0 9 0,-3-9 0,7 8 0,-7-3 0,3 4 0,0-4 0,-3 3 0,3-7 0,-4 3 0,0-1 0,1-2 0,3 3 0,-3-5 0,4 0 0,-5 0 0,1 1 0,0-1 0,-1 0 0,1 1 0,-1-1 0,1 0 0,-1 0 0,1 1 0,0-1 0,-1 5 0,0-4 0,0 4 0,-3 0 0,2-4 0,-3 4 0,4 0 0,-7 0 0,4 5 0,-9 0 0,6 6 0,0-5 0,-3 5 0,4-6 0,-5 1 0,5-1 0,-3 0 0,2 1 0,1-1 0,-4 0 0,8-4 0,-7 3 0,7-3 0,-7 1 0,6 2 0,-2-7 0,5 2 0,-1-3 0,1-1 0,-1 0 0,1-3 0,3-5 0,2-5 0,3-3 0,0-5 0,0-1 0,0-5 0,0 1 0,0 0 0,0-6 0,4 4 0,1-9 0,4 9 0,1-9 0,0 4 0,0-5 0,0 5 0,0-4 0,-1 4 0,1 0 0,0-4 0,3 9 0,-2-9 0,3 10 0,-5-5 0,5 0 0,1 4 0,5-9 0,0-2 0,-1 5 0,7-10 0,-5 10 0,11-6 0,-11 1 0,5-1 0,-7 7 0,0 2 0,-4 4 0,2 1 0,-3-1 0,5 1 0,-5-6 0,4 4 0,-8-3 0,12-4 0,-11 6 0,6-1 0,-8 5 0,-1 7 0,1-2 0,-1 3 0,1 1 0,-1-1 0,0 5 0,0-4 0,1 3 0,-1 1 0,-3-4 0,2 7 0,-2-2 0,-1 6 0,0 6 0,-4 1 0,0 7 0,0-3 0,0 4 0,-4 1 0,-1-1 0,-5 0 0,1 6 0,-1-5 0,0 5 0,1-6 0,-1 6 0,1-4 0,-1 3 0,-3-9 0,3 4 0,-3-8 0,4 7 0,0-8 0,0 4 0,1-5 0,-1 1 0,1-1 0,0-4 0,-1 4 0,1-7 0,-1 6 0,1-6 0,0 6 0,-1-2 0,1 0 0,3 2 0,-2-2 0,2 3 0,0 0 0,-2-3 0,6 2 0,-7-2 0,4 3 0,-5 0 0,1 1 0,3-1 0,-2 0 0,2 0 0,-3 1 0,-1-1 0,1 0 0,-1 1 0,1-1 0,-1 0 0,1 0 0,0 1 0,-1-1 0,1 0 0,-1 1 0,1-1 0,0 0 0,-1 0 0,0 5 0,-4-3 0,3 7 0,-3-2 0,-1-1 0,4 3 0,-3-3 0,-1 1 0,4 2 0,-3-7 0,4 3 0,1-5 0,-1 0 0,5 0 0,-4 1 0,4-1 0,-5 4 0,4-3 0,-2 3 0,6-4 0,-3 1 0,1-1 0,2 0 0,-3 1 0,4-1 0,-4 0 0,3 1 0,-3-1 0,1 0 0,2 0 0,-3 1 0,4-1 0,0 0 0,0 1 0,4-9 0,1-5 0,3-5 0,1-7 0,0 3 0,0-4 0,-4-1 0,4-5 0,-4 5 0,0-5 0,4 5 0,-4-4 0,4 3 0,-3-4 0,2 1 0,-2 3 0,3-4 0,-4 6 0,3-1 0,-3 5 0,0-3 0,3 3 0,-4 0 0,1-4 0,3 4 0,-3 1 0,4-5 0,0 4 0,0 0 0,0-3 0,-1 3 0,1 0 0,0-4 0,0 9 0,4-8 0,-3 3 0,7-1 0,-3-2 0,5 6 0,-5-6 0,3 7 0,-3-8 0,5 8 0,-5-3 0,3 4 0,-3 0 0,0 0 0,6 0 0,-5 0 0,3 5 0,-1-5 0,-8 8 0,4-3 0,0 0 0,-4 3 0,4-7 0,-5 7 0,1-3 0,-1 1 0,5 2 0,-4-3 0,4 0 0,-5 0 0,0-1 0,1 1 0,-1 0 0,0 4 0,1-8 0,-1 7 0,0-3 0,0 1 0,1 2 0,-1-3 0,0 4 0,-3 4 0,-1 0 0,-4 5 0,0-1 0,0 0 0,0 5 0,0-4 0,0 8 0,-4-7 0,3 7 0,-3-7 0,4 7 0,-4-8 0,4 8 0,-4-7 0,4 3 0,0-1 0,0-2 0,0 2 0,0-3 0,0-1 0,0 5 0,0-4 0,0 4 0,0-5 0,0 5 0,0-4 0,0 4 0,0-5 0,0 5 0,3-3 0,-2 7 0,7-8 0,-4 4 0,5 0 0,0 1 0,0-1 0,0 5 0,-1-4 0,2 4 0,-1 0 0,0 1 0,4-1 0,2 5 0,5 2 0,-1 0 0,6 5 0,-5-10 0,6 10 0,-12-10 0,5 4 0,-5-10 0,0 3 0,-1-7 0,0 7 0,-4-7 0,8 6 0,-8-7 0,3 3 0,-4-7 0,1 2 0,-1-2 0,0-1 0,1 4 0,-1-4 0,0 1 0,-3 2 0,2-6 0,-6 7 0,6-7 0,-2 2 0,0 1 0,2 1 0,-2-1 0,-1 4 0,4-8 0,-8 8 0,0-7 0,-4 2 0,-9-3 0,-1-4 0,-5-5 0,1-1 0,-1-8 0,1 4 0,-6-1 0,5-2 0,-10 1 0,-4-10 0,1 4 0,-14-12 0,1 5 0,-4-7 0,4 8 0,-16-21 0,30 28 0,-29-31 0,26 27 0,-6-10 0,6 4 0,4 4 0,9 2 0,-5-6 0,12 12 0,-4-1 0,7 2 0,-2 4 0,4 0 0,0 1 0,5 5 0,-4-1 0,7 1 0,-3 0 0,4-1 0,0 1 0,0-1 0,0 1 0,0-1 0,0 1 0,0 0 0,0-1 0,0 1 0,0-1 0,4 5 0,1 0 0,3 4 0,0 0 0,5 4 0,-3 5 0,3 6 0,-4-2 0,4 5 0,-3-5 0,7 6 0,-7-1 0,3-4 0,-4 3 0,4-3 0,-3 0 0,3-1 0,-5-1 0,1-2 0,-1 3 0,1-5 0,-1 5 0,1-4 0,-1 4 0,1-5 0,-1 0 0,0 1 0,0-1 0,1 5 0,0-4 0,-1 4 0,1-5 0,-1 0 0,0 1 0,0-1 0,1 0 0,-5 1 0,4 3 0,0 1 0,2 1 0,2-2 0,-7-4 0,2 1 0,-2-1 0,3 0 0,0-3 0,0 2 0,1-6 0,-1 7 0,0-8 0,1 8 0,-1-7 0,0 6 0,0-6 0,1 3 0,-1-1 0,0-2 0,1 3 0,-1-4 0,-3-4 0,-6 0 0,-4-9 0,-8 3 0,3-8 0,-7 4 0,2-4 0,-3-1 0,-1 1 0,5-1 0,-3 5 0,6-4 0,-6 8 0,6-7 0,-2 7 0,5-3 0,3 4 0,-2 5 0,2-4 0,0 4 0,-2-1 0,2 1 0,-3 4 0,-1 0 0,1 0 0,-1 0 0,1 0 0,3 4 0,-2 0 0,2 5 0,-3-1 0,3 5 0,-2-4 0,1 8 0,-2-7 0,-1 3 0,4-5 0,-2 0 0,2 0 0,1 1 0,-4-1 0,4 0 0,-1 5 0,-3-4 0,4 4 0,-1 0 0,-2-4 0,2 4 0,-4 0 0,1-4 0,-1 4 0,0-5 0,-4 5 0,4-4 0,-8 5 0,7-6 0,-7 1 0,7-1 0,-7 1 0,3 0 0,0 0 0,-4 0 0,9 0 0,-8 0 0,7-1 0,-11 5 0,11-4 0,-8 8 0,6-7 0,2 3 0,-8-4 0,9-1 0,-9 1 0,9-1 0,-4 1 0,0 0 0,4-5 0,-1 4 0,3-7 0,2 7 0,-3-4 0,-1 1 0,5 2 0,-4-6 0,4 6 0,-5-2 0,1 0 0,-1 2 0,1-2 0,0-1 0,-1 0 0,1-4 0,-1 0 0,1 0 0,3-4 0,1-1 0,4-7 0,0 2 0,0-7 0,0 3 0,4 0 0,5-4 0,1 4 0,7-4 0,-6-1 0,6 5 0,-7-3 0,7 6 0,-2-2 0,-1 0 0,3 2 0,-7-2 0,7 4 0,-3-4 0,4 3 0,1-8 0,-1 4 0,0-5 0,1 5 0,4-4 0,-3 3 0,4-4 0,-6 1 0,0-1 0,1 1 0,-1 3 0,0-2 0,1 2 0,-5-3 0,3 4 0,1-8 0,-3 11 0,7-10 0,-13 11 0,4-3 0,-5 5 0,0-1 0,1 5 0,-1-4 0,-3 4 0,2-1 0,-6-3 0,3 4 0,-1-1 0,-2-2 0,3 2 0,-4 0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6T14:38:25.28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3-06T14:38:38.32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4153B-088E-4128-B6FC-9F29E7263EAB}" type="datetimeFigureOut">
              <a:rPr lang="es-CO" smtClean="0"/>
              <a:t>6/03/20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BF09E-FFA1-406F-A4BC-098F81270F6D}" type="slidenum">
              <a:rPr lang="es-CO" smtClean="0"/>
              <a:t>‹Nr.›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3157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980CA30-3EF3-2846-9BAF-F79060AB2D10}" type="datetime1">
              <a:rPr lang="es-CO" smtClean="0"/>
              <a:t>6/03/20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7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68F4C-9FF4-1F4B-A436-73E3D9D01EF9}" type="datetime1">
              <a:rPr lang="es-CO" smtClean="0"/>
              <a:t>6/03/20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37686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B180-4001-4A4D-AEB8-F2F2B6683231}" type="datetime1">
              <a:rPr lang="es-CO" smtClean="0"/>
              <a:t>6/03/20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705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0A6C-B0B3-C04E-A1D5-6386066FC3FD}" type="datetime1">
              <a:rPr lang="es-CO" smtClean="0"/>
              <a:t>6/03/20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213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5006-FF5D-C34B-A045-C789067419D2}" type="datetime1">
              <a:rPr lang="es-CO" smtClean="0"/>
              <a:t>6/03/20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450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3844-C854-814A-848B-97ACB8211E5B}" type="datetime1">
              <a:rPr lang="es-CO" smtClean="0"/>
              <a:t>6/03/20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3748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CD2A-F2B5-704C-8F6A-7CB3D095E352}" type="datetime1">
              <a:rPr lang="es-CO" smtClean="0"/>
              <a:t>6/03/20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591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470B-1E87-7D40-80F6-9A6FEBC244EB}" type="datetime1">
              <a:rPr lang="es-CO" smtClean="0"/>
              <a:t>6/03/20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2245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2443-7A77-7D44-ABD9-6D1782FE7B86}" type="datetime1">
              <a:rPr lang="es-CO" smtClean="0"/>
              <a:t>6/03/20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29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654F1-FFB1-2244-8A1C-703782D338B8}" type="datetime1">
              <a:rPr lang="es-CO" smtClean="0"/>
              <a:t>6/03/20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008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FA01-2893-484B-9531-49B0214E16E9}" type="datetime1">
              <a:rPr lang="es-CO" smtClean="0"/>
              <a:t>6/03/20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75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B32154E-14FB-0B4A-ACE5-A70F8F89FAF3}" type="datetime1">
              <a:rPr lang="es-CO" smtClean="0"/>
              <a:t>6/03/20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33B02DB-5781-F943-94F9-873A9A973557}" type="slidenum">
              <a:rPr lang="es-ES_tradnl" smtClean="0"/>
              <a:t>‹Nr.›</a:t>
            </a:fld>
            <a:endParaRPr lang="es-ES_tradn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12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ustomXml" Target="../ink/ink3.xml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customXml" Target="../ink/ink5.xml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10.xml"/><Relationship Id="rId9" Type="http://schemas.openxmlformats.org/officeDocument/2006/relationships/diagramQuickStyle" Target="../diagrams/quickStyle10.xml"/><Relationship Id="rId10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tiff"/><Relationship Id="rId3" Type="http://schemas.openxmlformats.org/officeDocument/2006/relationships/image" Target="../media/image11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20.xml"/><Relationship Id="rId9" Type="http://schemas.openxmlformats.org/officeDocument/2006/relationships/diagramQuickStyle" Target="../diagrams/quickStyle20.xml"/><Relationship Id="rId10" Type="http://schemas.openxmlformats.org/officeDocument/2006/relationships/diagramColors" Target="../diagrams/colors2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roa@matematicas.uis.educ.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s-CO" sz="3800"/>
              <a:t/>
            </a:r>
            <a:br>
              <a:rPr lang="es-CO" sz="3800"/>
            </a:br>
            <a:r>
              <a:rPr lang="es-CO" sz="3800"/>
              <a:t> Una perspectiva de investigación en Educación Matemática </a:t>
            </a:r>
            <a:endParaRPr lang="es-CO" sz="3800" b="1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8731966" y="4525347"/>
            <a:ext cx="3258675" cy="1980074"/>
          </a:xfrm>
        </p:spPr>
        <p:txBody>
          <a:bodyPr anchor="ctr">
            <a:normAutofit/>
          </a:bodyPr>
          <a:lstStyle/>
          <a:p>
            <a:pPr algn="l"/>
            <a:r>
              <a:rPr lang="es-CO" sz="2200" dirty="0"/>
              <a:t>Solange Roa Fuentes </a:t>
            </a:r>
          </a:p>
          <a:p>
            <a:pPr algn="l"/>
            <a:r>
              <a:rPr lang="es-CO" sz="2200" b="1" i="1" dirty="0">
                <a:solidFill>
                  <a:schemeClr val="accent6">
                    <a:lumMod val="75000"/>
                  </a:schemeClr>
                </a:solidFill>
              </a:rPr>
              <a:t>EDUMAT – UIS</a:t>
            </a:r>
            <a:endParaRPr lang="es-CO" sz="17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endParaRPr lang="es-CO" sz="1700" dirty="0"/>
          </a:p>
          <a:p>
            <a:pPr algn="l"/>
            <a:r>
              <a:rPr lang="es-CO" sz="1700" dirty="0"/>
              <a:t>Bucaramanga, Marzo 6 de 2020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="" xmlns:a16="http://schemas.microsoft.com/office/drawing/2014/main" id="{868F6015-D74E-C547-B7A6-9E3B6BF3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23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2C472A8D-9861-144F-98B4-7C5AC75D7C9F}"/>
              </a:ext>
            </a:extLst>
          </p:cNvPr>
          <p:cNvSpPr txBox="1"/>
          <p:nvPr/>
        </p:nvSpPr>
        <p:spPr>
          <a:xfrm>
            <a:off x="2394711" y="2875002"/>
            <a:ext cx="1875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TEORÍA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A35D2603-27F9-D541-8228-D03CEB62B1E3}"/>
              </a:ext>
            </a:extLst>
          </p:cNvPr>
          <p:cNvSpPr txBox="1"/>
          <p:nvPr/>
        </p:nvSpPr>
        <p:spPr>
          <a:xfrm>
            <a:off x="7499865" y="2875002"/>
            <a:ext cx="22974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400" dirty="0"/>
              <a:t>MÉTODO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12389D87-D55D-6C44-8F08-D86B1B5D90F7}"/>
              </a:ext>
            </a:extLst>
          </p:cNvPr>
          <p:cNvSpPr txBox="1"/>
          <p:nvPr/>
        </p:nvSpPr>
        <p:spPr>
          <a:xfrm>
            <a:off x="4016416" y="1065071"/>
            <a:ext cx="3924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DIDÁCTICA COMO EL ARTE DE ENSEÑAR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33D00C5-9221-EA4D-8504-E49EB1C040E5}"/>
              </a:ext>
            </a:extLst>
          </p:cNvPr>
          <p:cNvSpPr txBox="1"/>
          <p:nvPr/>
        </p:nvSpPr>
        <p:spPr>
          <a:xfrm>
            <a:off x="1268329" y="5085042"/>
            <a:ext cx="104157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000" b="1" dirty="0">
                <a:solidFill>
                  <a:srgbClr val="7030A0"/>
                </a:solidFill>
              </a:rPr>
              <a:t>DIDÁCTICA DE LAS MATEMÁTICAS COMO DISCIPLINA CIENTÍFICA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Entrada de lápiz 7">
                <a:extLst>
                  <a:ext uri="{FF2B5EF4-FFF2-40B4-BE49-F238E27FC236}">
                    <a16:creationId xmlns="" xmlns:a16="http://schemas.microsoft.com/office/drawing/2014/main" id="{E205EB47-B783-D648-AA89-A98A63F69152}"/>
                  </a:ext>
                </a:extLst>
              </p14:cNvPr>
              <p14:cNvContentPartPr/>
              <p14:nvPr/>
            </p14:nvContentPartPr>
            <p14:xfrm>
              <a:off x="2199213" y="1605728"/>
              <a:ext cx="7887960" cy="221004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E205EB47-B783-D648-AA89-A98A63F691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5213" y="1498088"/>
                <a:ext cx="7995600" cy="24256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5F207A9D-E895-B549-BE1C-5C3500538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79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058FD00E-88B9-2649-872D-B0D905801373}"/>
              </a:ext>
            </a:extLst>
          </p:cNvPr>
          <p:cNvSpPr txBox="1"/>
          <p:nvPr/>
        </p:nvSpPr>
        <p:spPr>
          <a:xfrm>
            <a:off x="2210765" y="3059668"/>
            <a:ext cx="2608406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FENÓMENOS DE ESTUDIO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1CEA86A3-10AD-5045-89BA-27ED1DAC01A0}"/>
              </a:ext>
            </a:extLst>
          </p:cNvPr>
          <p:cNvSpPr txBox="1"/>
          <p:nvPr/>
        </p:nvSpPr>
        <p:spPr>
          <a:xfrm>
            <a:off x="7836061" y="3102015"/>
            <a:ext cx="873957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TEORÍA</a:t>
            </a:r>
          </a:p>
        </p:txBody>
      </p:sp>
      <mc:AlternateContent xmlns:mc="http://schemas.openxmlformats.org/markup-compatibility/2006">
        <mc:Choice xmlns="" xmlns:p14="http://schemas.microsoft.com/office/powerpoint/2010/main" xmlns:aink="http://schemas.microsoft.com/office/drawing/2016/ink" Requires="p14 aink">
          <p:contentPart p14:bwMode="auto" r:id="rId2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14BAE828-D2C3-0247-98B3-D037519C83C6}"/>
                  </a:ext>
                </a:extLst>
              </p14:cNvPr>
              <p14:cNvContentPartPr/>
              <p14:nvPr/>
            </p14:nvContentPartPr>
            <p14:xfrm>
              <a:off x="3160413" y="135128"/>
              <a:ext cx="6553080" cy="292788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="" xmlns:a16="http://schemas.microsoft.com/office/drawing/2014/main" id="{14BAE828-D2C3-0247-98B3-D037519C8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42773" y="117128"/>
                <a:ext cx="6588720" cy="29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Entrada de lápiz 8">
                <a:extLst>
                  <a:ext uri="{FF2B5EF4-FFF2-40B4-BE49-F238E27FC236}">
                    <a16:creationId xmlns="" xmlns:a16="http://schemas.microsoft.com/office/drawing/2014/main" id="{7A5CDF16-0C24-8145-BD4D-84BE64E481EB}"/>
                  </a:ext>
                </a:extLst>
              </p14:cNvPr>
              <p14:cNvContentPartPr/>
              <p14:nvPr/>
            </p14:nvContentPartPr>
            <p14:xfrm>
              <a:off x="3780693" y="3350648"/>
              <a:ext cx="4628880" cy="257220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7A5CDF16-0C24-8145-BD4D-84BE64E481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62693" y="3333008"/>
                <a:ext cx="4664520" cy="26078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65A3CAC5-730A-894C-A961-D5888E5820F2}"/>
              </a:ext>
            </a:extLst>
          </p:cNvPr>
          <p:cNvSpPr txBox="1"/>
          <p:nvPr/>
        </p:nvSpPr>
        <p:spPr>
          <a:xfrm>
            <a:off x="9884780" y="1770927"/>
            <a:ext cx="21705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Marcos conceptuales</a:t>
            </a:r>
          </a:p>
          <a:p>
            <a:r>
              <a:rPr lang="es-CO" dirty="0"/>
              <a:t>Marcos prácticos </a:t>
            </a:r>
          </a:p>
          <a:p>
            <a:r>
              <a:rPr lang="es-CO" dirty="0"/>
              <a:t>…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="" xmlns:a16="http://schemas.microsoft.com/office/drawing/2014/main" id="{BF153892-49C2-6B41-B2E5-BA62EC41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7511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1082F2E-B9DD-3B48-AA6A-C8909B459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TEMAS DE INTERESES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625214A-7127-1149-9FB0-F1E8DA713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2978385"/>
          </a:xfrm>
        </p:spPr>
        <p:txBody>
          <a:bodyPr>
            <a:normAutofit fontScale="92500" lnSpcReduction="20000"/>
          </a:bodyPr>
          <a:lstStyle/>
          <a:p>
            <a:r>
              <a:rPr lang="es-CO" dirty="0"/>
              <a:t> Construcción de conocimiento matemático: básico y avanzado.</a:t>
            </a:r>
          </a:p>
          <a:p>
            <a:endParaRPr lang="es-CO" dirty="0"/>
          </a:p>
          <a:p>
            <a:pPr lvl="1"/>
            <a:r>
              <a:rPr lang="es-CO" dirty="0"/>
              <a:t>ÁLGEBRA LINEAL: transformación lineal, sistemas de ecuaciones lineales, valores y vectores propios, ortogonalidad, construcción de teoremas. </a:t>
            </a:r>
          </a:p>
          <a:p>
            <a:pPr lvl="1"/>
            <a:r>
              <a:rPr lang="es-CO" dirty="0"/>
              <a:t>Noción de infinito matemático: Potencial y Actual. </a:t>
            </a:r>
            <a:r>
              <a:rPr lang="es-CO" dirty="0" smtClean="0"/>
              <a:t>(EVOLUCIÓN DE ELEMENTOS TEÓRICOS)</a:t>
            </a:r>
            <a:endParaRPr lang="es-CO" dirty="0"/>
          </a:p>
          <a:p>
            <a:pPr lvl="1"/>
            <a:r>
              <a:rPr lang="es-CO" dirty="0"/>
              <a:t>Noción de </a:t>
            </a:r>
            <a:r>
              <a:rPr lang="es-CO" dirty="0" smtClean="0"/>
              <a:t>número </a:t>
            </a:r>
            <a:r>
              <a:rPr lang="es-CO" dirty="0"/>
              <a:t>racional, área y </a:t>
            </a:r>
            <a:r>
              <a:rPr lang="es-CO" dirty="0" smtClean="0"/>
              <a:t>perímetro</a:t>
            </a:r>
            <a:r>
              <a:rPr lang="es-ES" dirty="0" smtClean="0"/>
              <a:t>…</a:t>
            </a:r>
          </a:p>
          <a:p>
            <a:pPr lvl="1"/>
            <a:endParaRPr lang="es-ES" dirty="0"/>
          </a:p>
          <a:p>
            <a:pPr lvl="1"/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	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F8C0E7A3-1CCD-0A44-B563-CE95613F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8009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Entrada de lápiz 6">
                <a:extLst>
                  <a:ext uri="{FF2B5EF4-FFF2-40B4-BE49-F238E27FC236}">
                    <a16:creationId xmlns="" xmlns:a16="http://schemas.microsoft.com/office/drawing/2014/main" id="{39B1F432-FB20-EF47-8B00-4C14902CED80}"/>
                  </a:ext>
                </a:extLst>
              </p14:cNvPr>
              <p14:cNvContentPartPr/>
              <p14:nvPr/>
            </p14:nvContentPartPr>
            <p14:xfrm>
              <a:off x="2177973" y="4121048"/>
              <a:ext cx="360" cy="36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39B1F432-FB20-EF47-8B00-4C14902CED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60333" y="410340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7">
                <a:extLst>
                  <a:ext uri="{FF2B5EF4-FFF2-40B4-BE49-F238E27FC236}">
                    <a16:creationId xmlns="" xmlns:a16="http://schemas.microsoft.com/office/drawing/2014/main" id="{A91F2295-8406-4B4F-8C18-967335BF3AF6}"/>
                  </a:ext>
                </a:extLst>
              </p14:cNvPr>
              <p14:cNvContentPartPr/>
              <p14:nvPr/>
            </p14:nvContentPartPr>
            <p14:xfrm>
              <a:off x="7510293" y="5725208"/>
              <a:ext cx="3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A91F2295-8406-4B4F-8C18-967335BF3A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92653" y="5707208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46ECEFFE-841D-FC4D-837A-6FC182A15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069" y="645583"/>
            <a:ext cx="3715861" cy="5566833"/>
          </a:xfrm>
          <a:prstGeom prst="rect">
            <a:avLst/>
          </a:prstGeom>
        </p:spPr>
      </p:pic>
      <p:sp>
        <p:nvSpPr>
          <p:cNvPr id="10" name="Marcador de número de diapositiva 9">
            <a:extLst>
              <a:ext uri="{FF2B5EF4-FFF2-40B4-BE49-F238E27FC236}">
                <a16:creationId xmlns="" xmlns:a16="http://schemas.microsoft.com/office/drawing/2014/main" id="{BCE96C04-853F-884F-9858-B04DF07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0160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641598" y="6357024"/>
            <a:ext cx="6908800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CO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Construcción de Acciones Abstractas (Arnon et al., 2014)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8996-DB83-9649-ACB2-899E9DA2E162}" type="slidenum">
              <a:rPr lang="es-ES_tradnl" smtClean="0"/>
              <a:t>6</a:t>
            </a:fld>
            <a:endParaRPr lang="es-ES_tradnl"/>
          </a:p>
        </p:txBody>
      </p:sp>
      <p:sp>
        <p:nvSpPr>
          <p:cNvPr id="7" name="CuadroTexto 6"/>
          <p:cNvSpPr txBox="1"/>
          <p:nvPr/>
        </p:nvSpPr>
        <p:spPr>
          <a:xfrm>
            <a:off x="6446058" y="33090"/>
            <a:ext cx="690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algn="ctr">
              <a:defRPr sz="3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CO" dirty="0"/>
              <a:t>La Teoría APOE</a:t>
            </a:r>
            <a:endParaRPr lang="en-US" dirty="0"/>
          </a:p>
        </p:txBody>
      </p:sp>
      <p:sp>
        <p:nvSpPr>
          <p:cNvPr id="2" name="Rectángulo 1"/>
          <p:cNvSpPr/>
          <p:nvPr/>
        </p:nvSpPr>
        <p:spPr>
          <a:xfrm>
            <a:off x="7842303" y="3864886"/>
            <a:ext cx="958645" cy="1769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9033E29-2F3D-6B47-88EB-B2E09B9A3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01" y="861756"/>
            <a:ext cx="8186194" cy="531454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245A5D4F-E6A3-8E40-9316-CCF75D6FB493}"/>
              </a:ext>
            </a:extLst>
          </p:cNvPr>
          <p:cNvSpPr/>
          <p:nvPr/>
        </p:nvSpPr>
        <p:spPr>
          <a:xfrm>
            <a:off x="8455068" y="3953376"/>
            <a:ext cx="1095330" cy="280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610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32757" y="3943257"/>
            <a:ext cx="810100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Describir las estructuras y mecanismos mentales que desarrollan estudiantes universitarios sobre el concepto de Ortogonalidad, a través del diseño y desarrollo del Ciclo de Investigación propuesto por la teoría APOE.</a:t>
            </a:r>
            <a:r>
              <a:rPr lang="es-C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240077" y="2109696"/>
            <a:ext cx="978282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¿Qué estructuras y mecanismos mentales necesita construir un estudiante para comprender el concepto de ortogonalidad? </a:t>
            </a:r>
            <a:endParaRPr lang="en-US" sz="26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641593" y="684729"/>
            <a:ext cx="690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esta investigación: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8996-DB83-9649-ACB2-899E9DA2E162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30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FB5D426-349B-3141-AEF0-053AF1AC3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2400" dirty="0"/>
              <a:t>Dos enfoques para secuenciar los contenidos en álgebra lineal (Harel, 1987):</a:t>
            </a:r>
          </a:p>
          <a:p>
            <a:endParaRPr lang="es-CO" sz="2400" dirty="0"/>
          </a:p>
          <a:p>
            <a:r>
              <a:rPr lang="es-CO" sz="2400" dirty="0"/>
              <a:t>Algorítmico – Abstracto: desarrolla ideas asociadas a cálculos específicos antes que ideas abstractas. </a:t>
            </a:r>
          </a:p>
          <a:p>
            <a:endParaRPr lang="es-CO" sz="2400" dirty="0"/>
          </a:p>
          <a:p>
            <a:r>
              <a:rPr lang="es-CO" sz="2400" dirty="0"/>
              <a:t>Abstracto – Algorítmico: desarrolla ideas abstractas antes que mecanizar procedimientos.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B4EE501-F419-A641-9A18-A0E2B0AF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483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3CED22-1297-024A-A7B5-E12F567F4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11" y="445212"/>
            <a:ext cx="10058400" cy="1450757"/>
          </a:xfrm>
        </p:spPr>
        <p:txBody>
          <a:bodyPr/>
          <a:lstStyle/>
          <a:p>
            <a:r>
              <a:rPr lang="es-CO" dirty="0"/>
              <a:t>Vector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Marcador de contenido 4">
                <a:extLst>
                  <a:ext uri="{FF2B5EF4-FFF2-40B4-BE49-F238E27FC236}">
                    <a16:creationId xmlns="" xmlns:a16="http://schemas.microsoft.com/office/drawing/2014/main" id="{82EEA8D1-1A25-1840-AF5C-EAD69D548D0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551145" y="1397190"/>
              <a:ext cx="11318202" cy="44518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5" name="Marcador de contenido 4">
                <a:extLst>
                  <a:ext uri="{FF2B5EF4-FFF2-40B4-BE49-F238E27FC236}">
                    <a16:creationId xmlns:a16="http://schemas.microsoft.com/office/drawing/2014/main" id="{82EEA8D1-1A25-1840-AF5C-EAD69D548D0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23479756"/>
                  </p:ext>
                </p:extLst>
              </p:nvPr>
            </p:nvGraphicFramePr>
            <p:xfrm>
              <a:off x="551145" y="1397190"/>
              <a:ext cx="11318202" cy="44518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2928E1E-BDA8-1343-AF06-6D85BD98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="" xmlns:a16="http://schemas.microsoft.com/office/drawing/2014/main" id="{6328862C-7DF5-DF41-983B-30BB79ECBD8D}"/>
              </a:ext>
            </a:extLst>
          </p:cNvPr>
          <p:cNvCxnSpPr>
            <a:cxnSpLocks/>
          </p:cNvCxnSpPr>
          <p:nvPr/>
        </p:nvCxnSpPr>
        <p:spPr>
          <a:xfrm flipV="1">
            <a:off x="7465512" y="3429001"/>
            <a:ext cx="751562" cy="892478"/>
          </a:xfrm>
          <a:prstGeom prst="straightConnector1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137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F8C04CB6-CDCB-FE4B-8709-257D99CD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581CEAEE-1272-DB41-939D-FABCDEB96C0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33" y="788066"/>
            <a:ext cx="7776576" cy="528186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5BBFC487-8D7B-D640-A315-23975E2C122C}"/>
              </a:ext>
            </a:extLst>
          </p:cNvPr>
          <p:cNvSpPr/>
          <p:nvPr/>
        </p:nvSpPr>
        <p:spPr>
          <a:xfrm>
            <a:off x="786169" y="6387835"/>
            <a:ext cx="9770301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CO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Construcción de Acciones Concretas para lograr Acciones Abstractas (Arnon et al., 2014)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489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106569" y="3160571"/>
            <a:ext cx="2511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Objetos concretos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200399" y="2044120"/>
            <a:ext cx="1719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280636" y="2287055"/>
            <a:ext cx="1419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4060208" y="2382674"/>
            <a:ext cx="0" cy="7503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curvado 10"/>
          <p:cNvCxnSpPr/>
          <p:nvPr/>
        </p:nvCxnSpPr>
        <p:spPr>
          <a:xfrm rot="16200000" flipH="1">
            <a:off x="6366943" y="-251808"/>
            <a:ext cx="244979" cy="4827755"/>
          </a:xfrm>
          <a:prstGeom prst="curvedConnector3">
            <a:avLst>
              <a:gd name="adj1" fmla="val -9331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 descr="Resultado de imagen para vectores linealmente dependendi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49" y="2882174"/>
            <a:ext cx="2165782" cy="21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uadroTexto 38"/>
          <p:cNvSpPr txBox="1"/>
          <p:nvPr/>
        </p:nvSpPr>
        <p:spPr>
          <a:xfrm>
            <a:off x="313750" y="1891568"/>
            <a:ext cx="309804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¿Los vectores son linealmente dependientes?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6574245" y="2745073"/>
            <a:ext cx="519931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 entre la combinación lineal y la dependencia lineal.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5617757" y="1421451"/>
            <a:ext cx="1815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Interiorización</a:t>
            </a:r>
            <a:endParaRPr lang="es-CO" sz="1600" dirty="0"/>
          </a:p>
        </p:txBody>
      </p:sp>
      <p:cxnSp>
        <p:nvCxnSpPr>
          <p:cNvPr id="43" name="Conector curvado 42"/>
          <p:cNvCxnSpPr/>
          <p:nvPr/>
        </p:nvCxnSpPr>
        <p:spPr>
          <a:xfrm rot="5400000">
            <a:off x="6282371" y="2530981"/>
            <a:ext cx="1727587" cy="3688311"/>
          </a:xfrm>
          <a:prstGeom prst="curvedConnector2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/>
          <p:cNvSpPr txBox="1"/>
          <p:nvPr/>
        </p:nvSpPr>
        <p:spPr>
          <a:xfrm>
            <a:off x="2860904" y="5060579"/>
            <a:ext cx="3152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Nuevos objetos</a:t>
            </a:r>
          </a:p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abstractos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6089031" y="4543288"/>
            <a:ext cx="1936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Encapsulación</a:t>
            </a:r>
            <a:endParaRPr lang="es-CO" sz="1600" dirty="0"/>
          </a:p>
        </p:txBody>
      </p:sp>
      <p:sp>
        <p:nvSpPr>
          <p:cNvPr id="46" name="CuadroTexto 45"/>
          <p:cNvSpPr txBox="1"/>
          <p:nvPr/>
        </p:nvSpPr>
        <p:spPr>
          <a:xfrm>
            <a:off x="6104239" y="5238930"/>
            <a:ext cx="2088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Desencapsulación</a:t>
            </a:r>
            <a:endParaRPr lang="es-CO" sz="1600" dirty="0"/>
          </a:p>
        </p:txBody>
      </p:sp>
      <p:sp>
        <p:nvSpPr>
          <p:cNvPr id="47" name="CuadroTexto 46"/>
          <p:cNvSpPr txBox="1"/>
          <p:nvPr/>
        </p:nvSpPr>
        <p:spPr>
          <a:xfrm>
            <a:off x="1428179" y="5577484"/>
            <a:ext cx="43429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 u, v y w son vectores linealmente dedendientes entonces el conjunto de vectores u, v, w y u+v+w son linealmente dependientes. 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="" xmlns:a16="http://schemas.microsoft.com/office/drawing/2014/main" id="{1EAE29F6-48AB-D143-A2F0-DD8A7777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7103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9" grpId="0"/>
      <p:bldP spid="40" grpId="0"/>
      <p:bldP spid="42" grpId="0"/>
      <p:bldP spid="44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E8A0A1A0-D454-9D4F-BCE6-B9E1CEDCF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F22FC4-C3FB-BB44-B84F-A19C3EA6E3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82023" y="5893666"/>
            <a:ext cx="3179659" cy="496599"/>
          </a:xfrm>
        </p:spPr>
        <p:txBody>
          <a:bodyPr>
            <a:normAutofit/>
          </a:bodyPr>
          <a:lstStyle/>
          <a:p>
            <a:r>
              <a:rPr lang="es-CO" sz="1400" cap="none" dirty="0" smtClean="0"/>
              <a:t>González y Roa-Fuentes (2017)</a:t>
            </a:r>
            <a:endParaRPr lang="es-CO" sz="1400" cap="none" dirty="0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0D46109D-86C2-604D-86B9-DC33B0666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102" y="761461"/>
            <a:ext cx="6744309" cy="513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58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668" y="1756593"/>
            <a:ext cx="9832765" cy="359404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071940" y="5927085"/>
            <a:ext cx="6226834" cy="4816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CO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Ciclo de Investigación de APOE (Arnon et al., 2014).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737018" y="633206"/>
            <a:ext cx="47179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Paradigma de investigación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8996-DB83-9649-ACB2-899E9DA2E162}" type="slidenum">
              <a:rPr lang="es-ES_tradnl" smtClean="0"/>
              <a:t>13</a:t>
            </a:fld>
            <a:endParaRPr lang="es-ES_tradnl"/>
          </a:p>
        </p:txBody>
      </p:sp>
      <p:cxnSp>
        <p:nvCxnSpPr>
          <p:cNvPr id="7" name="Conector recto 6"/>
          <p:cNvCxnSpPr/>
          <p:nvPr/>
        </p:nvCxnSpPr>
        <p:spPr>
          <a:xfrm>
            <a:off x="1090260" y="1699665"/>
            <a:ext cx="10011480" cy="272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E484A629-A4ED-374D-876D-661B8BB9FFC1}"/>
              </a:ext>
            </a:extLst>
          </p:cNvPr>
          <p:cNvSpPr/>
          <p:nvPr/>
        </p:nvSpPr>
        <p:spPr>
          <a:xfrm>
            <a:off x="7312616" y="1775563"/>
            <a:ext cx="2267211" cy="165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Diseño de un modelo cognitivo: Evolución de estructuras y mecanismos.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7575AD64-1C6C-EF4A-88E4-F2CECCFFD17A}"/>
              </a:ext>
            </a:extLst>
          </p:cNvPr>
          <p:cNvSpPr/>
          <p:nvPr/>
        </p:nvSpPr>
        <p:spPr>
          <a:xfrm>
            <a:off x="9579827" y="4463453"/>
            <a:ext cx="2267211" cy="165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Seminario de profesores; diseño de un modelo de clase y evaluación; implementación en cursos regulares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BD5908D3-7537-EF47-B564-7003E3B44641}"/>
              </a:ext>
            </a:extLst>
          </p:cNvPr>
          <p:cNvSpPr/>
          <p:nvPr/>
        </p:nvSpPr>
        <p:spPr>
          <a:xfrm>
            <a:off x="370510" y="4553552"/>
            <a:ext cx="2267211" cy="165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Observación de Clases; Diagnósticos; Talleres; Entrevistas; Tareas; Evaluaciones. </a:t>
            </a:r>
          </a:p>
        </p:txBody>
      </p:sp>
    </p:spTree>
    <p:extLst>
      <p:ext uri="{BB962C8B-B14F-4D97-AF65-F5344CB8AC3E}">
        <p14:creationId xmlns:p14="http://schemas.microsoft.com/office/powerpoint/2010/main" val="4257009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41599" y="362858"/>
            <a:ext cx="690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Teórico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8996-DB83-9649-ACB2-899E9DA2E162}" type="slidenum">
              <a:rPr lang="es-ES_tradnl" smtClean="0"/>
              <a:t>14</a:t>
            </a:fld>
            <a:endParaRPr lang="es-ES_tradnl"/>
          </a:p>
        </p:txBody>
      </p:sp>
      <p:sp>
        <p:nvSpPr>
          <p:cNvPr id="6" name="Rectángulo 5"/>
          <p:cNvSpPr/>
          <p:nvPr/>
        </p:nvSpPr>
        <p:spPr>
          <a:xfrm>
            <a:off x="1578279" y="1944090"/>
            <a:ext cx="83282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1. ¿Qué significa comprender el concepto de ortogonalidad? </a:t>
            </a:r>
            <a:endParaRPr lang="en-US" sz="2600" dirty="0"/>
          </a:p>
        </p:txBody>
      </p:sp>
      <p:sp>
        <p:nvSpPr>
          <p:cNvPr id="8" name="Rectángulo 7"/>
          <p:cNvSpPr/>
          <p:nvPr/>
        </p:nvSpPr>
        <p:spPr>
          <a:xfrm>
            <a:off x="1572161" y="2978226"/>
            <a:ext cx="832829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2. ¿Cómo puede un estudiante universitario construir dicho concepto? </a:t>
            </a:r>
            <a:endParaRPr lang="en-US" sz="2600" dirty="0"/>
          </a:p>
        </p:txBody>
      </p:sp>
      <p:sp>
        <p:nvSpPr>
          <p:cNvPr id="12" name="Rectángulo 11"/>
          <p:cNvSpPr/>
          <p:nvPr/>
        </p:nvSpPr>
        <p:spPr>
          <a:xfrm>
            <a:off x="2779849" y="5019815"/>
            <a:ext cx="66322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Descomposición genética = Modelo Cognitivo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lecha abajo 15"/>
          <p:cNvSpPr/>
          <p:nvPr/>
        </p:nvSpPr>
        <p:spPr>
          <a:xfrm>
            <a:off x="5814643" y="4087961"/>
            <a:ext cx="562707" cy="714671"/>
          </a:xfrm>
          <a:prstGeom prst="down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41599" y="362858"/>
            <a:ext cx="690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Teórico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8996-DB83-9649-ACB2-899E9DA2E162}" type="slidenum">
              <a:rPr lang="es-ES_tradnl" smtClean="0"/>
              <a:t>15</a:t>
            </a:fld>
            <a:endParaRPr lang="es-ES_tradnl"/>
          </a:p>
        </p:txBody>
      </p:sp>
      <p:sp>
        <p:nvSpPr>
          <p:cNvPr id="9" name="Abrir llave 8"/>
          <p:cNvSpPr/>
          <p:nvPr/>
        </p:nvSpPr>
        <p:spPr>
          <a:xfrm rot="5400000">
            <a:off x="5887327" y="-1988443"/>
            <a:ext cx="417343" cy="8441453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ángulo 9"/>
          <p:cNvSpPr/>
          <p:nvPr/>
        </p:nvSpPr>
        <p:spPr>
          <a:xfrm>
            <a:off x="492373" y="2547122"/>
            <a:ext cx="2815045" cy="15070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Experiencia de los autores como estudiantes y profesores</a:t>
            </a:r>
            <a:endParaRPr lang="en-US" sz="2000" dirty="0"/>
          </a:p>
        </p:txBody>
      </p:sp>
      <p:sp>
        <p:nvSpPr>
          <p:cNvPr id="11" name="Rectángulo 10"/>
          <p:cNvSpPr/>
          <p:nvPr/>
        </p:nvSpPr>
        <p:spPr>
          <a:xfrm>
            <a:off x="4688479" y="2547122"/>
            <a:ext cx="2815045" cy="15070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libros de texto (Poole, 2011; Del Valle, 2011; Hoffman y Kunze, 1971).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884578" y="2547122"/>
            <a:ext cx="2815045" cy="15070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Aspectos presentados por la Didáctica del Álgebra Lineal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lecha abajo 13"/>
          <p:cNvSpPr/>
          <p:nvPr/>
        </p:nvSpPr>
        <p:spPr>
          <a:xfrm>
            <a:off x="5864336" y="4274753"/>
            <a:ext cx="463327" cy="484080"/>
          </a:xfrm>
          <a:prstGeom prst="down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upo 14"/>
          <p:cNvGrpSpPr/>
          <p:nvPr/>
        </p:nvGrpSpPr>
        <p:grpSpPr>
          <a:xfrm>
            <a:off x="3930343" y="4822779"/>
            <a:ext cx="7093975" cy="1375237"/>
            <a:chOff x="2079522" y="3528856"/>
            <a:chExt cx="7093975" cy="1375237"/>
          </a:xfrm>
        </p:grpSpPr>
        <p:sp>
          <p:nvSpPr>
            <p:cNvPr id="17" name="Rectángulo redondeado 16"/>
            <p:cNvSpPr/>
            <p:nvPr/>
          </p:nvSpPr>
          <p:spPr>
            <a:xfrm>
              <a:off x="2079522" y="3528856"/>
              <a:ext cx="4306529" cy="466829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C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Estructura general del texto.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ángulo redondeado 17"/>
            <p:cNvSpPr/>
            <p:nvPr/>
          </p:nvSpPr>
          <p:spPr>
            <a:xfrm>
              <a:off x="2079522" y="3993664"/>
              <a:ext cx="7093975" cy="51450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C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Presentación y definición del concepto de ortogonalidad.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ángulo redondeado 18"/>
            <p:cNvSpPr/>
            <p:nvPr/>
          </p:nvSpPr>
          <p:spPr>
            <a:xfrm>
              <a:off x="2079522" y="4507061"/>
              <a:ext cx="6506496" cy="397032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C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Ejemplos y ejercicios proporcionados por el texto.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6B243535-1A10-A94A-8775-2BCBC002EDB7}"/>
              </a:ext>
            </a:extLst>
          </p:cNvPr>
          <p:cNvSpPr txBox="1"/>
          <p:nvPr/>
        </p:nvSpPr>
        <p:spPr>
          <a:xfrm>
            <a:off x="10045874" y="5800984"/>
            <a:ext cx="15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Campos, 2017</a:t>
            </a:r>
          </a:p>
        </p:txBody>
      </p:sp>
    </p:spTree>
    <p:extLst>
      <p:ext uri="{BB962C8B-B14F-4D97-AF65-F5344CB8AC3E}">
        <p14:creationId xmlns:p14="http://schemas.microsoft.com/office/powerpoint/2010/main" val="162253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AF7BB01-DA49-7C41-8067-81320A338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15479"/>
          </a:xfrm>
        </p:spPr>
        <p:txBody>
          <a:bodyPr>
            <a:normAutofit fontScale="90000"/>
          </a:bodyPr>
          <a:lstStyle/>
          <a:p>
            <a:r>
              <a:rPr lang="es-CO" sz="2600" dirty="0"/>
              <a:t>Poole (2011) El concepto se desarrolla a través de tres momentos: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77D2666A-7EB8-8C48-A9E6-619F1EE65D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8619" y="1845733"/>
                <a:ext cx="10617061" cy="4304545"/>
              </a:xfrm>
            </p:spPr>
            <p:txBody>
              <a:bodyPr>
                <a:noAutofit/>
              </a:bodyPr>
              <a:lstStyle/>
              <a:p>
                <a:pPr algn="just"/>
                <a:r>
                  <a:rPr lang="es-C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Capítulo 1, se explora la idea de ortogonalidad a través de la definición de producto punto en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C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</a:p>
              <a:p>
                <a:pPr algn="just"/>
                <a:endParaRPr lang="es-CO" sz="1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s-C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El capítulo 5 está dedicado al estudio de la ortogonalidad y conceptos subyacentes tales solo en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s-ES" sz="24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C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como: conjuntos ortogonales, complemento ortogonal, proyección ortogonal, proceso de Gram-Schmidt, matrices ortogonales, entre otros. </a:t>
                </a:r>
              </a:p>
              <a:p>
                <a:pPr algn="just"/>
                <a:endParaRPr lang="es-CO" sz="1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s-C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En el capítulo 7 se generalizan los conceptos anteriores en espacios con producto interno. Allí se explora nuevamente la idea de ortogonalidad en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C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cuando el producto interno no es el usual (producto punto). Dichas ideas también se estudian en otros espacios vectoriales.</a:t>
                </a:r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7D2666A-7EB8-8C48-A9E6-619F1EE65D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8619" y="1845733"/>
                <a:ext cx="10617061" cy="4304545"/>
              </a:xfrm>
              <a:blipFill>
                <a:blip r:embed="rId2"/>
                <a:stretch>
                  <a:fillRect l="-1673" t="-1765" r="-2509" b="-294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44451DCD-0953-DF44-9698-98655D2D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826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="" xmlns:a16="http://schemas.microsoft.com/office/drawing/2014/main" id="{7676096C-36A1-1C42-8D4D-424B1CF6A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153BAFC-D983-ED4E-860B-FF95850F3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77" y="187890"/>
            <a:ext cx="8399845" cy="364977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7BFD850E-80F3-D84E-9907-441EA73FE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899" y="4279444"/>
            <a:ext cx="8106600" cy="17709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37A0F1D0-C9A9-194B-8238-5F5DD5A710AA}"/>
              </a:ext>
            </a:extLst>
          </p:cNvPr>
          <p:cNvSpPr txBox="1"/>
          <p:nvPr/>
        </p:nvSpPr>
        <p:spPr>
          <a:xfrm>
            <a:off x="10508054" y="3059668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p. 28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2A3AC553-C052-2540-B20D-6EBAE3C0ACE0}"/>
              </a:ext>
            </a:extLst>
          </p:cNvPr>
          <p:cNvSpPr txBox="1"/>
          <p:nvPr/>
        </p:nvSpPr>
        <p:spPr>
          <a:xfrm>
            <a:off x="10699315" y="5964477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p. 380</a:t>
            </a:r>
          </a:p>
        </p:txBody>
      </p:sp>
    </p:spTree>
    <p:extLst>
      <p:ext uri="{BB962C8B-B14F-4D97-AF65-F5344CB8AC3E}">
        <p14:creationId xmlns:p14="http://schemas.microsoft.com/office/powerpoint/2010/main" val="2968945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1244284B-8BF1-894D-9EAA-F3FADAB4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Hillel (2000) que los modos de descripción del álgebra lineal no siempre son equivalentes. </a:t>
            </a:r>
            <a:br>
              <a:rPr lang="es-CO" sz="2400" dirty="0"/>
            </a:br>
            <a:endParaRPr lang="es-CO" sz="2400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="" xmlns:a16="http://schemas.microsoft.com/office/drawing/2014/main" id="{50E5FD40-3828-6D41-9DC0-6E3F9FAF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664" y="1894522"/>
            <a:ext cx="11446968" cy="1164214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558652D-B97C-F843-825D-32B50778F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705D162-8328-3C49-A0C9-765FC121D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816" y="3058736"/>
            <a:ext cx="3528162" cy="26844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756A3F6-DE5E-904D-A79A-1F8E91ACC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045" y="3384481"/>
            <a:ext cx="4156141" cy="190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63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E22BA66-9914-CF45-852A-60708C82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Diagrama 4">
                <a:extLst>
                  <a:ext uri="{FF2B5EF4-FFF2-40B4-BE49-F238E27FC236}">
                    <a16:creationId xmlns="" xmlns:a16="http://schemas.microsoft.com/office/drawing/2014/main" id="{0E6AF1A0-B60D-BC45-9EC9-3F2F2BF675C2}"/>
                  </a:ext>
                </a:extLst>
              </p:cNvPr>
              <p:cNvGraphicFramePr/>
              <p:nvPr>
                <p:extLst/>
              </p:nvPr>
            </p:nvGraphicFramePr>
            <p:xfrm>
              <a:off x="2032000" y="719666"/>
              <a:ext cx="8128000" cy="541866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5" name="Diagrama 4">
                <a:extLst>
                  <a:ext uri="{FF2B5EF4-FFF2-40B4-BE49-F238E27FC236}">
                    <a16:creationId xmlns:a16="http://schemas.microsoft.com/office/drawing/2014/main" id="{0E6AF1A0-B60D-BC45-9EC9-3F2F2BF675C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83890599"/>
                  </p:ext>
                </p:extLst>
              </p:nvPr>
            </p:nvGraphicFramePr>
            <p:xfrm>
              <a:off x="2032000" y="719666"/>
              <a:ext cx="8128000" cy="541866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8208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BBD9FA-7A19-1E4C-AAC8-1DD321CB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400" dirty="0"/>
              <a:t>DG1:Producto interno y Ortogonalidad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CFB2C3B8-3D43-4141-B436-9E3A1AEDEC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2208988"/>
                <a:ext cx="10058400" cy="4023360"/>
              </a:xfrm>
            </p:spPr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s-ES_tradnl" sz="2400" dirty="0"/>
                  <a:t>Este modelo cognitivo parte de la interpretación geométrica de perpendicularidad en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_tradnl" sz="2400" dirty="0"/>
                  <a:t> y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s-ES_trad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_tradnl" sz="2400" dirty="0"/>
                  <a:t>para dar paso a la construcción del concepto de </a:t>
                </a:r>
                <a:r>
                  <a:rPr lang="es-ES_tradnl" sz="2400" dirty="0" err="1"/>
                  <a:t>Ortogonalidad</a:t>
                </a:r>
                <a:r>
                  <a:rPr lang="es-ES_tradnl" sz="2400" dirty="0"/>
                  <a:t> en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ES_tradnl" sz="2400" dirty="0"/>
                  <a:t>.</a:t>
                </a:r>
                <a:endParaRPr lang="es-CO" sz="2400" dirty="0"/>
              </a:p>
              <a:p>
                <a:pPr algn="just">
                  <a:lnSpc>
                    <a:spcPct val="10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s-ES_tradnl" sz="2400" i="1" dirty="0">
                    <a:solidFill>
                      <a:srgbClr val="7030A0"/>
                    </a:solidFill>
                  </a:rPr>
                  <a:t>Acciones Concretas:</a:t>
                </a:r>
                <a:r>
                  <a:rPr lang="es-ES_tradnl" sz="2400" dirty="0">
                    <a:solidFill>
                      <a:srgbClr val="7030A0"/>
                    </a:solidFill>
                  </a:rPr>
                  <a:t> </a:t>
                </a:r>
                <a:r>
                  <a:rPr lang="es-ES_tradnl" sz="2400" dirty="0"/>
                  <a:t>esta estructura se caracteriza por las transformaciones que un individuo puede realizar sobre un conjunto de vectores en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_tradnl" sz="2400" dirty="0"/>
                  <a:t>o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ES_tradnl" sz="2400" dirty="0"/>
                  <a:t> para determinar si son o no perpendiculares. Las Acciones están establecidas por el tipo de interpretación (geométrica, numérica o algebraica) que define cada situación matemática. </a:t>
                </a:r>
                <a:endParaRPr lang="es-CO" sz="24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FB2C3B8-3D43-4141-B436-9E3A1AEDEC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2208988"/>
                <a:ext cx="10058400" cy="4023360"/>
              </a:xfrm>
              <a:blipFill>
                <a:blip r:embed="rId2"/>
                <a:stretch>
                  <a:fillRect l="-883" t="-1258" r="-189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A42B1E5-85A4-6B4E-BB96-385F1B8B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406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94221133-1AA5-2A42-9490-BA7EBAAB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C88AE7C-7070-2A4B-A1BE-21B09C400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15" y="518709"/>
            <a:ext cx="10910170" cy="519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81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962F10C-6547-F841-BBF8-C479C6B9E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A8F5F405-A1E4-894E-ACD6-44F5C7220F58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1595438" y="476250"/>
                <a:ext cx="10596562" cy="4024313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s-ES_tradnl" sz="2400" dirty="0"/>
                  <a:t>En el caso de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ES_tradnl" sz="2400" dirty="0"/>
                  <a:t> las Acciones son similares, aunque en mayor medida la interpretación geométrica se condiciona por el medio (software o papel) en que son presentados los vectores. Es posible que las limitaciones de la representación geométrica de los vectores, genere la necesidad de pasar de una interpretación a otra. </a:t>
                </a:r>
                <a:endParaRPr lang="es-CO" sz="2400" dirty="0"/>
              </a:p>
              <a:p>
                <a:pPr algn="just"/>
                <a:r>
                  <a:rPr lang="es-ES_tradnl" sz="2400" dirty="0"/>
                  <a:t> </a:t>
                </a:r>
                <a:endParaRPr lang="es-CO" sz="2400" dirty="0"/>
              </a:p>
              <a:p>
                <a:pPr algn="just"/>
                <a:r>
                  <a:rPr lang="es-ES_tradnl" sz="2400" dirty="0"/>
                  <a:t>Por ejemplo frente a la siguiente tarea: “Determine si los vectores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s-ES_tradnl" sz="2400" dirty="0"/>
                  <a:t>,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s-ES_tradnl" sz="2400" dirty="0"/>
                  <a:t> y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s-ES_tradnl" sz="2400" dirty="0"/>
                  <a:t> que aparecen en la figura son perpendiculares”, un individuo puede requerir definir una escala que le permita dar coordenadas específicas a los vectores para realizar el producto punto  y determinar si son o no perpendiculares.</a:t>
                </a:r>
                <a:endParaRPr lang="es-CO" sz="2400" dirty="0"/>
              </a:p>
              <a:p>
                <a:pPr algn="just"/>
                <a:endParaRPr lang="es-CO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8F5F405-A1E4-894E-ACD6-44F5C7220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1277655" y="475989"/>
                <a:ext cx="10597019" cy="4024312"/>
              </a:xfrm>
              <a:blipFill>
                <a:blip r:embed="rId2"/>
                <a:stretch>
                  <a:fillRect l="-1796" t="-1572" r="-2395" b="-6918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 descr="magen relacionada">
            <a:extLst>
              <a:ext uri="{FF2B5EF4-FFF2-40B4-BE49-F238E27FC236}">
                <a16:creationId xmlns="" xmlns:a16="http://schemas.microsoft.com/office/drawing/2014/main" id="{41E9ECA5-6997-1C4F-8C26-FD722B63A87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01" y="4322234"/>
            <a:ext cx="2899292" cy="1953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803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021E11A0-7785-8241-A2BF-F330250CD4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4128" y="1684910"/>
                <a:ext cx="9720073" cy="4023360"/>
              </a:xfrm>
            </p:spPr>
            <p:txBody>
              <a:bodyPr>
                <a:noAutofit/>
              </a:bodyPr>
              <a:lstStyle/>
              <a:p>
                <a:pPr algn="just"/>
                <a:r>
                  <a:rPr lang="es-ES_tradnl" sz="2400" i="1" dirty="0">
                    <a:solidFill>
                      <a:srgbClr val="7030A0"/>
                    </a:solidFill>
                  </a:rPr>
                  <a:t>Acciones Abstractas (Producto interno):</a:t>
                </a:r>
                <a:r>
                  <a:rPr lang="es-ES_tradnl" sz="2400" dirty="0"/>
                  <a:t> en este nivel la relación de </a:t>
                </a:r>
                <a:r>
                  <a:rPr lang="es-ES_tradnl" sz="2400" dirty="0" err="1"/>
                  <a:t>Ortogonalidad</a:t>
                </a:r>
                <a:r>
                  <a:rPr lang="es-ES_tradnl" sz="2400" dirty="0"/>
                  <a:t> está definida para vectores en cualquier espacio vectorial. Esta estructura permite que los estudiantes abandonen la relación de perpendicularidad y adopten la </a:t>
                </a:r>
                <a:r>
                  <a:rPr lang="es-ES_tradnl" sz="2400" dirty="0" err="1"/>
                  <a:t>Ortogonalidad</a:t>
                </a:r>
                <a:r>
                  <a:rPr lang="es-ES_tradnl" sz="2400" dirty="0"/>
                  <a:t> como una característica general asociada de manera directa  a la definición de producto interior. Esto se puede reflejar en la actividad matemática que puede potenciar la siguiente tarea: </a:t>
                </a:r>
                <a:endParaRPr lang="es-CO" sz="2400" dirty="0"/>
              </a:p>
              <a:p>
                <a:pPr algn="just"/>
                <a:r>
                  <a:rPr lang="es-ES_tradnl" sz="2400" dirty="0"/>
                  <a:t> </a:t>
                </a:r>
                <a:endParaRPr lang="es-CO" sz="2400" dirty="0"/>
              </a:p>
              <a:p>
                <a:pPr algn="just"/>
                <a:r>
                  <a:rPr lang="es-ES_tradnl" sz="2400" dirty="0">
                    <a:solidFill>
                      <a:schemeClr val="accent2"/>
                    </a:solidFill>
                  </a:rPr>
                  <a:t>Sean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 y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s-CO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_trad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s-ES_trad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2×2</m:t>
                        </m:r>
                      </m:sub>
                    </m:sSub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 y el producto interno definido como </a:t>
                </a:r>
                <a14:m>
                  <m:oMath xmlns=""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s-CO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_trad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_trad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_trad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𝑡𝑟</m:t>
                    </m:r>
                    <m:d>
                      <m:dPr>
                        <m:ctrlPr>
                          <a:rPr lang="es-CO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_trad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𝑡𝑟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. </a:t>
                </a:r>
                <a:endParaRPr lang="es-CO" sz="2400" dirty="0">
                  <a:solidFill>
                    <a:schemeClr val="accent2"/>
                  </a:solidFill>
                </a:endParaRPr>
              </a:p>
              <a:p>
                <a:pPr algn="just"/>
                <a:r>
                  <a:rPr lang="es-ES_tradnl" sz="2400" dirty="0">
                    <a:solidFill>
                      <a:schemeClr val="accent2"/>
                    </a:solidFill>
                  </a:rPr>
                  <a:t>Si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s-CO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s-CO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 y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s-CO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s-CO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s-ES_tradnl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, determine si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 y </a:t>
                </a:r>
                <a14:m>
                  <m:oMath xmlns="" xmlns:m="http://schemas.openxmlformats.org/officeDocument/2006/math">
                    <m:r>
                      <a:rPr lang="es-ES_trad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s-ES_tradnl" sz="2400" dirty="0">
                    <a:solidFill>
                      <a:schemeClr val="accent2"/>
                    </a:solidFill>
                  </a:rPr>
                  <a:t> son ortogonales.</a:t>
                </a:r>
                <a:endParaRPr lang="es-CO" sz="2400" dirty="0">
                  <a:solidFill>
                    <a:schemeClr val="accent2"/>
                  </a:solidFill>
                </a:endParaRPr>
              </a:p>
              <a:p>
                <a:pPr algn="just"/>
                <a:r>
                  <a:rPr lang="es-ES_tradnl" sz="2400" dirty="0">
                    <a:solidFill>
                      <a:schemeClr val="accent2"/>
                    </a:solidFill>
                  </a:rPr>
                  <a:t> </a:t>
                </a:r>
                <a:endParaRPr lang="es-CO" sz="2400" dirty="0">
                  <a:solidFill>
                    <a:schemeClr val="accent2"/>
                  </a:solidFill>
                </a:endParaRPr>
              </a:p>
              <a:p>
                <a:endParaRPr lang="es-CO" sz="24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21E11A0-7785-8241-A2BF-F330250CD4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4128" y="1684910"/>
                <a:ext cx="9720073" cy="4023360"/>
              </a:xfrm>
              <a:blipFill rotWithShape="1">
                <a:blip r:embed="rId2"/>
                <a:stretch>
                  <a:fillRect b="-1785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622F0E2-AE96-EA45-8FE1-94A719EA3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881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933D837-EC4E-A842-A39D-217913BC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242ACD6B-D564-7D40-BFA3-18714143C2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s-ES_tradnl" sz="2800" dirty="0"/>
                  <a:t>La necesidad de transitar entre las diferentes interpretaciones de los vectores, puede generar el mecanismo de interiorización. Particularmente al tratar con vectores definidos en espacios vectoriales diferentes a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8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_tradnl" sz="2800" dirty="0"/>
                  <a:t> y </a:t>
                </a:r>
                <a14:m>
                  <m:oMath xmlns="" xmlns:m="http://schemas.openxmlformats.org/officeDocument/2006/math">
                    <m:sSup>
                      <m:sSupPr>
                        <m:ctrlPr>
                          <a:rPr lang="es-CO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_tradnl" sz="28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s-ES_tradnl" sz="28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ES_tradnl" sz="2800" dirty="0"/>
                  <a:t>, en donde no se tiene una interpretación geométrica; esto da paso a la construcción del Proceso. </a:t>
                </a:r>
              </a:p>
              <a:p>
                <a:pPr algn="just"/>
                <a:endParaRPr lang="es-ES_tradnl" sz="2800" dirty="0"/>
              </a:p>
              <a:p>
                <a:pPr algn="ctr"/>
                <a:r>
                  <a:rPr lang="es-ES_tradnl" sz="2800" dirty="0">
                    <a:solidFill>
                      <a:srgbClr val="7030A0"/>
                    </a:solidFill>
                  </a:rPr>
                  <a:t>¿Qué caracteriza el Proceso?</a:t>
                </a:r>
                <a:endParaRPr lang="es-CO" sz="2800" dirty="0">
                  <a:solidFill>
                    <a:srgbClr val="7030A0"/>
                  </a:solidFill>
                </a:endParaRPr>
              </a:p>
              <a:p>
                <a:endParaRPr lang="es-CO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42ACD6B-D564-7D40-BFA3-18714143C2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35" t="-2201" r="-2144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2B9D657-F0F0-8E45-AEE2-E29A0195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C38996-DB83-9649-ACB2-899E9DA2E162}" type="slidenum">
              <a:rPr kumimoji="0" lang="es-ES_tradnl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_tradnl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233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04055" y="3009439"/>
            <a:ext cx="2511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Objetos concretos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904055" y="1943641"/>
            <a:ext cx="1719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949819" y="2225916"/>
            <a:ext cx="1419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3763864" y="2282195"/>
            <a:ext cx="0" cy="7503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curvado 10"/>
          <p:cNvCxnSpPr/>
          <p:nvPr/>
        </p:nvCxnSpPr>
        <p:spPr>
          <a:xfrm rot="16200000" flipH="1">
            <a:off x="6055252" y="-347746"/>
            <a:ext cx="244979" cy="4827755"/>
          </a:xfrm>
          <a:prstGeom prst="curvedConnector3">
            <a:avLst>
              <a:gd name="adj1" fmla="val -9331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/>
          <p:cNvSpPr txBox="1"/>
          <p:nvPr/>
        </p:nvSpPr>
        <p:spPr>
          <a:xfrm>
            <a:off x="5044547" y="1306157"/>
            <a:ext cx="1815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Interiorización</a:t>
            </a:r>
            <a:endParaRPr lang="es-CO" sz="1600" dirty="0"/>
          </a:p>
        </p:txBody>
      </p:sp>
      <p:cxnSp>
        <p:nvCxnSpPr>
          <p:cNvPr id="43" name="Conector curvado 42"/>
          <p:cNvCxnSpPr/>
          <p:nvPr/>
        </p:nvCxnSpPr>
        <p:spPr>
          <a:xfrm rot="5400000">
            <a:off x="5995904" y="1676996"/>
            <a:ext cx="1727587" cy="3688311"/>
          </a:xfrm>
          <a:prstGeom prst="curvedConnector2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/>
          <p:cNvSpPr txBox="1"/>
          <p:nvPr/>
        </p:nvSpPr>
        <p:spPr>
          <a:xfrm>
            <a:off x="2583332" y="4152251"/>
            <a:ext cx="3152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Nuevos objetos</a:t>
            </a:r>
          </a:p>
          <a:p>
            <a:pPr algn="ctr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abstractos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5891275" y="3686179"/>
            <a:ext cx="1936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Encapsulación</a:t>
            </a:r>
            <a:endParaRPr lang="es-CO" sz="1600" dirty="0"/>
          </a:p>
        </p:txBody>
      </p:sp>
      <p:sp>
        <p:nvSpPr>
          <p:cNvPr id="46" name="CuadroTexto 45"/>
          <p:cNvSpPr txBox="1"/>
          <p:nvPr/>
        </p:nvSpPr>
        <p:spPr>
          <a:xfrm>
            <a:off x="5861712" y="4308556"/>
            <a:ext cx="2088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Desencapsulación</a:t>
            </a:r>
            <a:endParaRPr lang="es-CO" sz="1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2251881" y="914400"/>
            <a:ext cx="7465325" cy="42853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415243" y="485339"/>
            <a:ext cx="136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Esquema</a:t>
            </a:r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 de texto 2767"/>
          <p:cNvSpPr txBox="1"/>
          <p:nvPr/>
        </p:nvSpPr>
        <p:spPr>
          <a:xfrm>
            <a:off x="2251880" y="5267478"/>
            <a:ext cx="7465325" cy="591882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350" marR="74295" indent="-6350" algn="just">
              <a:spcAft>
                <a:spcPts val="1000"/>
              </a:spcAft>
            </a:pPr>
            <a:r>
              <a:rPr lang="es-CO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CO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Construcción de objetos abstractos a partir de acciones sobre objetos concretos (tomado de Arnon </a:t>
            </a:r>
            <a:r>
              <a:rPr lang="es-CO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 al</a:t>
            </a:r>
            <a:r>
              <a:rPr lang="es-CO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2014: 154).</a:t>
            </a:r>
            <a:endParaRPr lang="es-CO" sz="1600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marR="74295" indent="-6350" algn="just">
              <a:spcAft>
                <a:spcPts val="1000"/>
              </a:spcAft>
            </a:pPr>
            <a:r>
              <a:rPr lang="es-CO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CO" sz="900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51F6BD05-64E4-844E-939F-62AACF582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9922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sz="4500" dirty="0" smtClean="0"/>
              <a:t>Gracias</a:t>
            </a:r>
          </a:p>
          <a:p>
            <a:pPr algn="ctr"/>
            <a:endParaRPr lang="es-ES" sz="4500" dirty="0"/>
          </a:p>
          <a:p>
            <a:pPr algn="ctr"/>
            <a:r>
              <a:rPr lang="es-ES" sz="4500" dirty="0" smtClean="0">
                <a:hlinkClick r:id="rId2"/>
              </a:rPr>
              <a:t>sroa@matematicas.uis.educ.o</a:t>
            </a:r>
            <a:endParaRPr lang="es-ES" sz="4500" smtClean="0"/>
          </a:p>
          <a:p>
            <a:pPr algn="ctr"/>
            <a:endParaRPr lang="es-ES" sz="4500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857424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{38A9D2BF-8330-1F4C-92E8-CE6E5F7630FA}tf10001061</Template>
  <TotalTime>82</TotalTime>
  <Words>1065</Words>
  <Application>Microsoft Macintosh PowerPoint</Application>
  <PresentationFormat>Personalizado</PresentationFormat>
  <Paragraphs>145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Integral</vt:lpstr>
      <vt:lpstr>  Una perspectiva de investigación en Educación Matemática </vt:lpstr>
      <vt:lpstr>Presentación de PowerPoint</vt:lpstr>
      <vt:lpstr>Presentación de PowerPoint</vt:lpstr>
      <vt:lpstr>TEMAS DE INTERESES</vt:lpstr>
      <vt:lpstr>Presentación de PowerPoint</vt:lpstr>
      <vt:lpstr>Presentación de PowerPoint</vt:lpstr>
      <vt:lpstr>Presentación de PowerPoint</vt:lpstr>
      <vt:lpstr>Presentación de PowerPoint</vt:lpstr>
      <vt:lpstr>Vector</vt:lpstr>
      <vt:lpstr>Presentación de PowerPoint</vt:lpstr>
      <vt:lpstr>Presentación de PowerPoint</vt:lpstr>
      <vt:lpstr>González y Roa-Fuentes (2017)</vt:lpstr>
      <vt:lpstr>Presentación de PowerPoint</vt:lpstr>
      <vt:lpstr>Presentación de PowerPoint</vt:lpstr>
      <vt:lpstr>Presentación de PowerPoint</vt:lpstr>
      <vt:lpstr>Poole (2011) El concepto se desarrolla a través de tres momentos: </vt:lpstr>
      <vt:lpstr>Presentación de PowerPoint</vt:lpstr>
      <vt:lpstr>Hillel (2000) que los modos de descripción del álgebra lineal no siempre son equivalentes.  </vt:lpstr>
      <vt:lpstr>Presentación de PowerPoint</vt:lpstr>
      <vt:lpstr>DG1:Producto interno y Ortogonalidad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Una perspectiva de investigación en Educación Matemática </dc:title>
  <dc:creator>Microsoft Office User</dc:creator>
  <cp:lastModifiedBy>Solange Roa Fuentes</cp:lastModifiedBy>
  <cp:revision>11</cp:revision>
  <dcterms:created xsi:type="dcterms:W3CDTF">2020-03-06T14:31:28Z</dcterms:created>
  <dcterms:modified xsi:type="dcterms:W3CDTF">2020-03-06T17:04:17Z</dcterms:modified>
</cp:coreProperties>
</file>